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d1c2e0d74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02c108deb47e6"/>
  </p:sldMasterIdLst>
  <p:sldIdLst>
    <p:sldId xmlns:r="http://schemas.openxmlformats.org/officeDocument/2006/relationships" id="256" r:id="R0c382cddf8be4ab3"/>
    <p:sldId xmlns:r="http://schemas.openxmlformats.org/officeDocument/2006/relationships" id="257" r:id="R1b06c1a714e24d5f"/>
    <p:sldId xmlns:r="http://schemas.openxmlformats.org/officeDocument/2006/relationships" id="258" r:id="R55caaf7dd8b449f3"/>
    <p:sldId xmlns:r="http://schemas.openxmlformats.org/officeDocument/2006/relationships" id="259" r:id="R6bb643d8a6104814"/>
    <p:sldId xmlns:r="http://schemas.openxmlformats.org/officeDocument/2006/relationships" id="260" r:id="Rc82e70dbbc57478a"/>
    <p:sldId xmlns:r="http://schemas.openxmlformats.org/officeDocument/2006/relationships" id="261" r:id="R13d2825305624c80"/>
    <p:sldId xmlns:r="http://schemas.openxmlformats.org/officeDocument/2006/relationships" id="262" r:id="R397d9343ed29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02c108deb47e6" /><Relationship Type="http://schemas.openxmlformats.org/officeDocument/2006/relationships/slide" Target="/ppt/slides/slide1.xml" Id="R0c382cddf8be4ab3" /><Relationship Type="http://schemas.openxmlformats.org/officeDocument/2006/relationships/slide" Target="/ppt/slides/slide2.xml" Id="R1b06c1a714e24d5f" /><Relationship Type="http://schemas.openxmlformats.org/officeDocument/2006/relationships/slide" Target="/ppt/slides/slide3.xml" Id="R55caaf7dd8b449f3" /><Relationship Type="http://schemas.openxmlformats.org/officeDocument/2006/relationships/slide" Target="/ppt/slides/slide4.xml" Id="R6bb643d8a6104814" /><Relationship Type="http://schemas.openxmlformats.org/officeDocument/2006/relationships/slide" Target="/ppt/slides/slide5.xml" Id="Rc82e70dbbc57478a" /><Relationship Type="http://schemas.openxmlformats.org/officeDocument/2006/relationships/slide" Target="/ppt/slides/slide6.xml" Id="R13d2825305624c80" /><Relationship Type="http://schemas.openxmlformats.org/officeDocument/2006/relationships/slide" Target="/ppt/slides/slide7.xml" Id="R397d9343ed29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daac7a9c0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75489f67410c" /><Relationship Type="http://schemas.openxmlformats.org/officeDocument/2006/relationships/theme" Target="/ppt/slideMasters/theme/theme1.xml" Id="Ra5a31620e648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375489f67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55334ce29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6f1c2d3ce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98fd3267e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2626e86b1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c9f7714144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a2cb6bb3d43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a5c05c6e2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64 866 958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64 988 909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