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518fd11b4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ac090ee814b17"/>
  </p:sldMasterIdLst>
  <p:sldIdLst>
    <p:sldId xmlns:r="http://schemas.openxmlformats.org/officeDocument/2006/relationships" id="256" r:id="Ra6e5d338382341cf"/>
    <p:sldId xmlns:r="http://schemas.openxmlformats.org/officeDocument/2006/relationships" id="257" r:id="R704725e4410b4c55"/>
    <p:sldId xmlns:r="http://schemas.openxmlformats.org/officeDocument/2006/relationships" id="258" r:id="R8428770a53f8495e"/>
    <p:sldId xmlns:r="http://schemas.openxmlformats.org/officeDocument/2006/relationships" id="259" r:id="R7bddb97903344b82"/>
    <p:sldId xmlns:r="http://schemas.openxmlformats.org/officeDocument/2006/relationships" id="260" r:id="R7e113cc048ab4d60"/>
    <p:sldId xmlns:r="http://schemas.openxmlformats.org/officeDocument/2006/relationships" id="261" r:id="R96d38c3a68d74954"/>
    <p:sldId xmlns:r="http://schemas.openxmlformats.org/officeDocument/2006/relationships" id="262" r:id="R54efa5736273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ac090ee814b17" /><Relationship Type="http://schemas.openxmlformats.org/officeDocument/2006/relationships/slide" Target="/ppt/slides/slide1.xml" Id="Ra6e5d338382341cf" /><Relationship Type="http://schemas.openxmlformats.org/officeDocument/2006/relationships/slide" Target="/ppt/slides/slide2.xml" Id="R704725e4410b4c55" /><Relationship Type="http://schemas.openxmlformats.org/officeDocument/2006/relationships/slide" Target="/ppt/slides/slide3.xml" Id="R8428770a53f8495e" /><Relationship Type="http://schemas.openxmlformats.org/officeDocument/2006/relationships/slide" Target="/ppt/slides/slide4.xml" Id="R7bddb97903344b82" /><Relationship Type="http://schemas.openxmlformats.org/officeDocument/2006/relationships/slide" Target="/ppt/slides/slide5.xml" Id="R7e113cc048ab4d60" /><Relationship Type="http://schemas.openxmlformats.org/officeDocument/2006/relationships/slide" Target="/ppt/slides/slide6.xml" Id="R96d38c3a68d74954" /><Relationship Type="http://schemas.openxmlformats.org/officeDocument/2006/relationships/slide" Target="/ppt/slides/slide7.xml" Id="R54efa5736273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cad38b3b2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a3efe8fc48aa" /><Relationship Type="http://schemas.openxmlformats.org/officeDocument/2006/relationships/theme" Target="/ppt/slideMasters/theme/theme1.xml" Id="R4fdb547a9f90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6a3efe8fc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c44d49fe7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c10afdbb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60f15d70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5b06107c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1025a259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954023e2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6f54f1f0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