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267ff935644f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13f3ed01eb4fae"/>
  </p:sldMasterIdLst>
  <p:sldIdLst>
    <p:sldId xmlns:r="http://schemas.openxmlformats.org/officeDocument/2006/relationships" id="256" r:id="R5b952790255d49ff"/>
    <p:sldId xmlns:r="http://schemas.openxmlformats.org/officeDocument/2006/relationships" id="257" r:id="Ra6e17f14d8064e3c"/>
    <p:sldId xmlns:r="http://schemas.openxmlformats.org/officeDocument/2006/relationships" id="258" r:id="R1c13a3ef63db468a"/>
    <p:sldId xmlns:r="http://schemas.openxmlformats.org/officeDocument/2006/relationships" id="259" r:id="Ra27972416aa549b2"/>
    <p:sldId xmlns:r="http://schemas.openxmlformats.org/officeDocument/2006/relationships" id="260" r:id="R601bd0a5041442ae"/>
    <p:sldId xmlns:r="http://schemas.openxmlformats.org/officeDocument/2006/relationships" id="261" r:id="Rd577dbb9767e4e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13f3ed01eb4fae" /><Relationship Type="http://schemas.openxmlformats.org/officeDocument/2006/relationships/slide" Target="/ppt/slides/slide1.xml" Id="R5b952790255d49ff" /><Relationship Type="http://schemas.openxmlformats.org/officeDocument/2006/relationships/slide" Target="/ppt/slides/slide2.xml" Id="Ra6e17f14d8064e3c" /><Relationship Type="http://schemas.openxmlformats.org/officeDocument/2006/relationships/slide" Target="/ppt/slides/slide3.xml" Id="R1c13a3ef63db468a" /><Relationship Type="http://schemas.openxmlformats.org/officeDocument/2006/relationships/slide" Target="/ppt/slides/slide4.xml" Id="Ra27972416aa549b2" /><Relationship Type="http://schemas.openxmlformats.org/officeDocument/2006/relationships/slide" Target="/ppt/slides/slide5.xml" Id="R601bd0a5041442ae" /><Relationship Type="http://schemas.openxmlformats.org/officeDocument/2006/relationships/slide" Target="/ppt/slides/slide6.xml" Id="Rd577dbb9767e4e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bebd02ef884a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7c16e3e4849aa" /><Relationship Type="http://schemas.openxmlformats.org/officeDocument/2006/relationships/theme" Target="/ppt/slideMasters/theme/theme1.xml" Id="R49c8a7881c9f4b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37c16e3e4849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f5ed5de6b46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c6cc7fcf148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54518294d46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ea8e8050d4a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ec7e051b146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fe72f0ecf48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F&amp;A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921 862 873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