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2f630e743241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d19b4342e946cc"/>
  </p:sldMasterIdLst>
  <p:sldIdLst>
    <p:sldId xmlns:r="http://schemas.openxmlformats.org/officeDocument/2006/relationships" id="256" r:id="R163409d700684ef3"/>
    <p:sldId xmlns:r="http://schemas.openxmlformats.org/officeDocument/2006/relationships" id="257" r:id="R0a0e1c2a184d4909"/>
    <p:sldId xmlns:r="http://schemas.openxmlformats.org/officeDocument/2006/relationships" id="258" r:id="R70f9982f88d3467f"/>
    <p:sldId xmlns:r="http://schemas.openxmlformats.org/officeDocument/2006/relationships" id="259" r:id="R7de4c4367a824cc5"/>
    <p:sldId xmlns:r="http://schemas.openxmlformats.org/officeDocument/2006/relationships" id="260" r:id="R02c2355e84ce486d"/>
    <p:sldId xmlns:r="http://schemas.openxmlformats.org/officeDocument/2006/relationships" id="261" r:id="Ra954eb15dc964e0f"/>
    <p:sldId xmlns:r="http://schemas.openxmlformats.org/officeDocument/2006/relationships" id="262" r:id="R8ec6e567aef345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d19b4342e946cc" /><Relationship Type="http://schemas.openxmlformats.org/officeDocument/2006/relationships/slide" Target="/ppt/slides/slide1.xml" Id="R163409d700684ef3" /><Relationship Type="http://schemas.openxmlformats.org/officeDocument/2006/relationships/slide" Target="/ppt/slides/slide2.xml" Id="R0a0e1c2a184d4909" /><Relationship Type="http://schemas.openxmlformats.org/officeDocument/2006/relationships/slide" Target="/ppt/slides/slide3.xml" Id="R70f9982f88d3467f" /><Relationship Type="http://schemas.openxmlformats.org/officeDocument/2006/relationships/slide" Target="/ppt/slides/slide4.xml" Id="R7de4c4367a824cc5" /><Relationship Type="http://schemas.openxmlformats.org/officeDocument/2006/relationships/slide" Target="/ppt/slides/slide5.xml" Id="R02c2355e84ce486d" /><Relationship Type="http://schemas.openxmlformats.org/officeDocument/2006/relationships/slide" Target="/ppt/slides/slide6.xml" Id="Ra954eb15dc964e0f" /><Relationship Type="http://schemas.openxmlformats.org/officeDocument/2006/relationships/slide" Target="/ppt/slides/slide7.xml" Id="R8ec6e567aef345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eb0cdce52840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7521a98c743a0" /><Relationship Type="http://schemas.openxmlformats.org/officeDocument/2006/relationships/theme" Target="/ppt/slideMasters/theme/theme1.xml" Id="R62a49b5fb66f48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27521a98c743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87c47c2a84e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2635873584c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0b2168a6c4a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a22290f6b4b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3f9e5e81e43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2262d423541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48ffcce3445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4SIGHT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4SIGHT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17 314 375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1 524 989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331 442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703 385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7 113 583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SKORVESTØLEN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921 862 229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4SIGHT AS</a:t>
            </a:r>
          </a:p>
        </p:txBody>
      </p:sp>
    </p:spTree>
  </p:cSld>
  <p:clrMapOvr>
    <a:masterClrMapping xmlns:a="http://schemas.openxmlformats.org/drawingml/2006/main"/>
  </p:clrMapOvr>
</p:sld>
</file>