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d0a3e0cfe5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1319867e1a43b3"/>
  </p:sldMasterIdLst>
  <p:sldIdLst>
    <p:sldId xmlns:r="http://schemas.openxmlformats.org/officeDocument/2006/relationships" id="256" r:id="R9f6fdc9fa48249d7"/>
    <p:sldId xmlns:r="http://schemas.openxmlformats.org/officeDocument/2006/relationships" id="257" r:id="R1c7f696b8cb24fae"/>
    <p:sldId xmlns:r="http://schemas.openxmlformats.org/officeDocument/2006/relationships" id="258" r:id="R5b0410b23d284d52"/>
    <p:sldId xmlns:r="http://schemas.openxmlformats.org/officeDocument/2006/relationships" id="259" r:id="R0edaa73c69bb4b83"/>
    <p:sldId xmlns:r="http://schemas.openxmlformats.org/officeDocument/2006/relationships" id="260" r:id="R5e57528e03f94505"/>
    <p:sldId xmlns:r="http://schemas.openxmlformats.org/officeDocument/2006/relationships" id="261" r:id="R9304a8a8f738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319867e1a43b3" /><Relationship Type="http://schemas.openxmlformats.org/officeDocument/2006/relationships/slide" Target="/ppt/slides/slide1.xml" Id="R9f6fdc9fa48249d7" /><Relationship Type="http://schemas.openxmlformats.org/officeDocument/2006/relationships/slide" Target="/ppt/slides/slide2.xml" Id="R1c7f696b8cb24fae" /><Relationship Type="http://schemas.openxmlformats.org/officeDocument/2006/relationships/slide" Target="/ppt/slides/slide3.xml" Id="R5b0410b23d284d52" /><Relationship Type="http://schemas.openxmlformats.org/officeDocument/2006/relationships/slide" Target="/ppt/slides/slide4.xml" Id="R0edaa73c69bb4b83" /><Relationship Type="http://schemas.openxmlformats.org/officeDocument/2006/relationships/slide" Target="/ppt/slides/slide5.xml" Id="R5e57528e03f94505" /><Relationship Type="http://schemas.openxmlformats.org/officeDocument/2006/relationships/slide" Target="/ppt/slides/slide6.xml" Id="R9304a8a8f738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20f8bcb1048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1900316904d91" /><Relationship Type="http://schemas.openxmlformats.org/officeDocument/2006/relationships/theme" Target="/ppt/slideMasters/theme/theme1.xml" Id="R789179ed78d54d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31900316904d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65d6eda9b4b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ed0c37a614f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17d5bded2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8298c1a2a4f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01c1aa0ba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19bfdd19a42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4SIGHT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