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a8eb9b54c0f407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46896445c9344ae"/>
  </p:sldMasterIdLst>
  <p:sldIdLst>
    <p:sldId xmlns:r="http://schemas.openxmlformats.org/officeDocument/2006/relationships" id="256" r:id="R970e058eb2b24fd7"/>
    <p:sldId xmlns:r="http://schemas.openxmlformats.org/officeDocument/2006/relationships" id="257" r:id="R973270eb7f984e17"/>
    <p:sldId xmlns:r="http://schemas.openxmlformats.org/officeDocument/2006/relationships" id="258" r:id="R9a2010c9d5854251"/>
    <p:sldId xmlns:r="http://schemas.openxmlformats.org/officeDocument/2006/relationships" id="259" r:id="Rf6f632093d1c4e6f"/>
    <p:sldId xmlns:r="http://schemas.openxmlformats.org/officeDocument/2006/relationships" id="260" r:id="Rebcab1bdbc714e8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46896445c9344ae" /><Relationship Type="http://schemas.openxmlformats.org/officeDocument/2006/relationships/slide" Target="/ppt/slides/slide1.xml" Id="R970e058eb2b24fd7" /><Relationship Type="http://schemas.openxmlformats.org/officeDocument/2006/relationships/slide" Target="/ppt/slides/slide2.xml" Id="R973270eb7f984e17" /><Relationship Type="http://schemas.openxmlformats.org/officeDocument/2006/relationships/slide" Target="/ppt/slides/slide3.xml" Id="R9a2010c9d5854251" /><Relationship Type="http://schemas.openxmlformats.org/officeDocument/2006/relationships/slide" Target="/ppt/slides/slide4.xml" Id="Rf6f632093d1c4e6f" /><Relationship Type="http://schemas.openxmlformats.org/officeDocument/2006/relationships/slide" Target="/ppt/slides/slide5.xml" Id="Rebcab1bdbc714e8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0c96856051042f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351fee8d884d93" /><Relationship Type="http://schemas.openxmlformats.org/officeDocument/2006/relationships/theme" Target="/ppt/slideMasters/theme/theme1.xml" Id="Rf214a6018c2749a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a351fee8d884d9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97562ebc0d434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7d2eb6727045c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c1b1bcc62e425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7c6ca0f37a4aa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cbbecb1a42487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EKEBERG OG KILLINGMO VEL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EKEBERG OG KILLINGMO VEL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EKEBERG OG KILLINGMO VEL ble etablert [år] og holder til i Aurskog.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EKEBERG OG KILLINGMO VEL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EKEBERG OG KILLINGMO VEL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EKEBERG OG KILLINGMO VEL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Stig Vormeland, Myrvoldveien 204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1930 Aurskog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921 860 404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EKEBERG OG KILLINGMO VEL</a:t>
            </a:r>
          </a:p>
        </p:txBody>
      </p:sp>
    </p:spTree>
  </p:cSld>
  <p:clrMapOvr>
    <a:masterClrMapping xmlns:a="http://schemas.openxmlformats.org/drawingml/2006/main"/>
  </p:clrMapOvr>
</p:sld>
</file>