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052f1969a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bb2940ebe4ed3"/>
  </p:sldMasterIdLst>
  <p:sldIdLst>
    <p:sldId xmlns:r="http://schemas.openxmlformats.org/officeDocument/2006/relationships" id="256" r:id="R1297597849c141e4"/>
    <p:sldId xmlns:r="http://schemas.openxmlformats.org/officeDocument/2006/relationships" id="257" r:id="R29717e5808ff4be3"/>
    <p:sldId xmlns:r="http://schemas.openxmlformats.org/officeDocument/2006/relationships" id="258" r:id="R0bf1adcdf9a64db8"/>
    <p:sldId xmlns:r="http://schemas.openxmlformats.org/officeDocument/2006/relationships" id="259" r:id="R460de04e05884ff5"/>
    <p:sldId xmlns:r="http://schemas.openxmlformats.org/officeDocument/2006/relationships" id="260" r:id="R62a127b4270149ab"/>
    <p:sldId xmlns:r="http://schemas.openxmlformats.org/officeDocument/2006/relationships" id="261" r:id="R89c551e394ef4e30"/>
    <p:sldId xmlns:r="http://schemas.openxmlformats.org/officeDocument/2006/relationships" id="262" r:id="Re8a8b8479177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bb2940ebe4ed3" /><Relationship Type="http://schemas.openxmlformats.org/officeDocument/2006/relationships/slide" Target="/ppt/slides/slide1.xml" Id="R1297597849c141e4" /><Relationship Type="http://schemas.openxmlformats.org/officeDocument/2006/relationships/slide" Target="/ppt/slides/slide2.xml" Id="R29717e5808ff4be3" /><Relationship Type="http://schemas.openxmlformats.org/officeDocument/2006/relationships/slide" Target="/ppt/slides/slide3.xml" Id="R0bf1adcdf9a64db8" /><Relationship Type="http://schemas.openxmlformats.org/officeDocument/2006/relationships/slide" Target="/ppt/slides/slide4.xml" Id="R460de04e05884ff5" /><Relationship Type="http://schemas.openxmlformats.org/officeDocument/2006/relationships/slide" Target="/ppt/slides/slide5.xml" Id="R62a127b4270149ab" /><Relationship Type="http://schemas.openxmlformats.org/officeDocument/2006/relationships/slide" Target="/ppt/slides/slide6.xml" Id="R89c551e394ef4e30" /><Relationship Type="http://schemas.openxmlformats.org/officeDocument/2006/relationships/slide" Target="/ppt/slides/slide7.xml" Id="Re8a8b8479177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f120f7d3e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c3a058f64147" /><Relationship Type="http://schemas.openxmlformats.org/officeDocument/2006/relationships/theme" Target="/ppt/slideMasters/theme/theme1.xml" Id="Rb5bdeee5d9f2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bc3a058f6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559bd2c8b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e2895e71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7704536d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3a9286ed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a63487e9f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e40f6c73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fe7e52ca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82 976 217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376 721 625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390 279 018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MARIELLA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MATHIAS TOPPE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HOLDING AS</a:t>
            </a:r>
          </a:p>
        </p:txBody>
      </p:sp>
    </p:spTree>
  </p:cSld>
  <p:clrMapOvr>
    <a:masterClrMapping xmlns:a="http://schemas.openxmlformats.org/drawingml/2006/main"/>
  </p:clrMapOvr>
</p:sld>
</file>