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a77a9f7bc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d554cd4ef4440"/>
  </p:sldMasterIdLst>
  <p:sldIdLst>
    <p:sldId xmlns:r="http://schemas.openxmlformats.org/officeDocument/2006/relationships" id="256" r:id="Re1f1b915358e4ec7"/>
    <p:sldId xmlns:r="http://schemas.openxmlformats.org/officeDocument/2006/relationships" id="257" r:id="R288cb24f923d4478"/>
    <p:sldId xmlns:r="http://schemas.openxmlformats.org/officeDocument/2006/relationships" id="258" r:id="R802a78c556ed4b79"/>
    <p:sldId xmlns:r="http://schemas.openxmlformats.org/officeDocument/2006/relationships" id="259" r:id="R969c0138034740ce"/>
    <p:sldId xmlns:r="http://schemas.openxmlformats.org/officeDocument/2006/relationships" id="260" r:id="R43bb84fce63b47b5"/>
    <p:sldId xmlns:r="http://schemas.openxmlformats.org/officeDocument/2006/relationships" id="261" r:id="Rbfe76114289140b5"/>
    <p:sldId xmlns:r="http://schemas.openxmlformats.org/officeDocument/2006/relationships" id="262" r:id="R4cfecd0eb72e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d554cd4ef4440" /><Relationship Type="http://schemas.openxmlformats.org/officeDocument/2006/relationships/slide" Target="/ppt/slides/slide1.xml" Id="Re1f1b915358e4ec7" /><Relationship Type="http://schemas.openxmlformats.org/officeDocument/2006/relationships/slide" Target="/ppt/slides/slide2.xml" Id="R288cb24f923d4478" /><Relationship Type="http://schemas.openxmlformats.org/officeDocument/2006/relationships/slide" Target="/ppt/slides/slide3.xml" Id="R802a78c556ed4b79" /><Relationship Type="http://schemas.openxmlformats.org/officeDocument/2006/relationships/slide" Target="/ppt/slides/slide4.xml" Id="R969c0138034740ce" /><Relationship Type="http://schemas.openxmlformats.org/officeDocument/2006/relationships/slide" Target="/ppt/slides/slide5.xml" Id="R43bb84fce63b47b5" /><Relationship Type="http://schemas.openxmlformats.org/officeDocument/2006/relationships/slide" Target="/ppt/slides/slide6.xml" Id="Rbfe76114289140b5" /><Relationship Type="http://schemas.openxmlformats.org/officeDocument/2006/relationships/slide" Target="/ppt/slides/slide7.xml" Id="R4cfecd0eb72e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4789a2800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bbf53c2043af" /><Relationship Type="http://schemas.openxmlformats.org/officeDocument/2006/relationships/theme" Target="/ppt/slideMasters/theme/theme1.xml" Id="R0367952cdd49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4bbf53c20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e4165db3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159e3007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fbc8c5f9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b559a85b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15ad9314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15221dd6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f0307ecb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