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0f800c5be2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f8f3cdb65f428f"/>
  </p:sldMasterIdLst>
  <p:sldIdLst>
    <p:sldId xmlns:r="http://schemas.openxmlformats.org/officeDocument/2006/relationships" id="256" r:id="R100bd102ee5e4c58"/>
    <p:sldId xmlns:r="http://schemas.openxmlformats.org/officeDocument/2006/relationships" id="257" r:id="Rdbe5a24d386f47d3"/>
    <p:sldId xmlns:r="http://schemas.openxmlformats.org/officeDocument/2006/relationships" id="258" r:id="Rf1f30c715d18494b"/>
    <p:sldId xmlns:r="http://schemas.openxmlformats.org/officeDocument/2006/relationships" id="259" r:id="Rd54791ea3ad045c1"/>
    <p:sldId xmlns:r="http://schemas.openxmlformats.org/officeDocument/2006/relationships" id="260" r:id="R19034aa2d6ae4db9"/>
    <p:sldId xmlns:r="http://schemas.openxmlformats.org/officeDocument/2006/relationships" id="261" r:id="R6832580ea4724d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8f3cdb65f428f" /><Relationship Type="http://schemas.openxmlformats.org/officeDocument/2006/relationships/slide" Target="/ppt/slides/slide1.xml" Id="R100bd102ee5e4c58" /><Relationship Type="http://schemas.openxmlformats.org/officeDocument/2006/relationships/slide" Target="/ppt/slides/slide2.xml" Id="Rdbe5a24d386f47d3" /><Relationship Type="http://schemas.openxmlformats.org/officeDocument/2006/relationships/slide" Target="/ppt/slides/slide3.xml" Id="Rf1f30c715d18494b" /><Relationship Type="http://schemas.openxmlformats.org/officeDocument/2006/relationships/slide" Target="/ppt/slides/slide4.xml" Id="Rd54791ea3ad045c1" /><Relationship Type="http://schemas.openxmlformats.org/officeDocument/2006/relationships/slide" Target="/ppt/slides/slide5.xml" Id="R19034aa2d6ae4db9" /><Relationship Type="http://schemas.openxmlformats.org/officeDocument/2006/relationships/slide" Target="/ppt/slides/slide6.xml" Id="R6832580ea4724d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73d015a4048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a275e5f7841f2" /><Relationship Type="http://schemas.openxmlformats.org/officeDocument/2006/relationships/theme" Target="/ppt/slideMasters/theme/theme1.xml" Id="R6764605f6d9346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7a275e5f7841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002e91ef340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21896c83244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0a72a9822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6e11bd4e747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ad2231be5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2fba0378c4a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REALFORUM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921 857 217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