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e74606534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7a51eff61418a"/>
  </p:sldMasterIdLst>
  <p:sldIdLst>
    <p:sldId xmlns:r="http://schemas.openxmlformats.org/officeDocument/2006/relationships" id="256" r:id="R3cd1db6519674e50"/>
    <p:sldId xmlns:r="http://schemas.openxmlformats.org/officeDocument/2006/relationships" id="257" r:id="Read6e6a7bed341d5"/>
    <p:sldId xmlns:r="http://schemas.openxmlformats.org/officeDocument/2006/relationships" id="258" r:id="Rd367f507b3b14829"/>
    <p:sldId xmlns:r="http://schemas.openxmlformats.org/officeDocument/2006/relationships" id="259" r:id="R77fcf547d7114931"/>
    <p:sldId xmlns:r="http://schemas.openxmlformats.org/officeDocument/2006/relationships" id="260" r:id="R1b00cf7bd1cc4cb5"/>
    <p:sldId xmlns:r="http://schemas.openxmlformats.org/officeDocument/2006/relationships" id="261" r:id="Rd0a951bacc2a4421"/>
    <p:sldId xmlns:r="http://schemas.openxmlformats.org/officeDocument/2006/relationships" id="262" r:id="R69fa1fa27a01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7a51eff61418a" /><Relationship Type="http://schemas.openxmlformats.org/officeDocument/2006/relationships/slide" Target="/ppt/slides/slide1.xml" Id="R3cd1db6519674e50" /><Relationship Type="http://schemas.openxmlformats.org/officeDocument/2006/relationships/slide" Target="/ppt/slides/slide2.xml" Id="Read6e6a7bed341d5" /><Relationship Type="http://schemas.openxmlformats.org/officeDocument/2006/relationships/slide" Target="/ppt/slides/slide3.xml" Id="Rd367f507b3b14829" /><Relationship Type="http://schemas.openxmlformats.org/officeDocument/2006/relationships/slide" Target="/ppt/slides/slide4.xml" Id="R77fcf547d7114931" /><Relationship Type="http://schemas.openxmlformats.org/officeDocument/2006/relationships/slide" Target="/ppt/slides/slide5.xml" Id="R1b00cf7bd1cc4cb5" /><Relationship Type="http://schemas.openxmlformats.org/officeDocument/2006/relationships/slide" Target="/ppt/slides/slide6.xml" Id="Rd0a951bacc2a4421" /><Relationship Type="http://schemas.openxmlformats.org/officeDocument/2006/relationships/slide" Target="/ppt/slides/slide7.xml" Id="R69fa1fa27a01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13bec230948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bab61bc924562" /><Relationship Type="http://schemas.openxmlformats.org/officeDocument/2006/relationships/theme" Target="/ppt/slideMasters/theme/theme1.xml" Id="R1f7f56be4886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bab61bc92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b19fb8047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0b8e38831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cc706568047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0c493273d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b154dd3174e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8ce46c135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c5c1db765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BRATTOPSA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BRATTOPSA INVEST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−1 213 830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18 235 794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232 281 193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235 302 414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HESTNESS TROMMESTAD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Hestness Trommestad, Tybakken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