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3e3665664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9f4359b9c4db1"/>
  </p:sldMasterIdLst>
  <p:sldIdLst>
    <p:sldId xmlns:r="http://schemas.openxmlformats.org/officeDocument/2006/relationships" id="256" r:id="R0f277fa91ee54801"/>
    <p:sldId xmlns:r="http://schemas.openxmlformats.org/officeDocument/2006/relationships" id="257" r:id="R8315bcca46cc409b"/>
    <p:sldId xmlns:r="http://schemas.openxmlformats.org/officeDocument/2006/relationships" id="258" r:id="R52e6c1f643d84b0b"/>
    <p:sldId xmlns:r="http://schemas.openxmlformats.org/officeDocument/2006/relationships" id="259" r:id="R249aba5807b04418"/>
    <p:sldId xmlns:r="http://schemas.openxmlformats.org/officeDocument/2006/relationships" id="260" r:id="R457c0abe5c61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9f4359b9c4db1" /><Relationship Type="http://schemas.openxmlformats.org/officeDocument/2006/relationships/slide" Target="/ppt/slides/slide1.xml" Id="R0f277fa91ee54801" /><Relationship Type="http://schemas.openxmlformats.org/officeDocument/2006/relationships/slide" Target="/ppt/slides/slide2.xml" Id="R8315bcca46cc409b" /><Relationship Type="http://schemas.openxmlformats.org/officeDocument/2006/relationships/slide" Target="/ppt/slides/slide3.xml" Id="R52e6c1f643d84b0b" /><Relationship Type="http://schemas.openxmlformats.org/officeDocument/2006/relationships/slide" Target="/ppt/slides/slide4.xml" Id="R249aba5807b04418" /><Relationship Type="http://schemas.openxmlformats.org/officeDocument/2006/relationships/slide" Target="/ppt/slides/slide5.xml" Id="R457c0abe5c61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4866da4db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6ab8637db4f1b" /><Relationship Type="http://schemas.openxmlformats.org/officeDocument/2006/relationships/theme" Target="/ppt/slideMasters/theme/theme1.xml" Id="Ra9bdea5a38d8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6ab8637db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23d4c716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0ab6d1e2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ad9bb9962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aa1ccd41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0e8acc6e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