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d65c9686964f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a97dc64a886406e"/>
  </p:sldMasterIdLst>
  <p:sldIdLst>
    <p:sldId xmlns:r="http://schemas.openxmlformats.org/officeDocument/2006/relationships" id="256" r:id="R5e8c324d4a294a4a"/>
    <p:sldId xmlns:r="http://schemas.openxmlformats.org/officeDocument/2006/relationships" id="257" r:id="Rad7dfab5404e4dfe"/>
    <p:sldId xmlns:r="http://schemas.openxmlformats.org/officeDocument/2006/relationships" id="258" r:id="R5a71dac16e1843c0"/>
    <p:sldId xmlns:r="http://schemas.openxmlformats.org/officeDocument/2006/relationships" id="259" r:id="Ra9076db7e5604801"/>
    <p:sldId xmlns:r="http://schemas.openxmlformats.org/officeDocument/2006/relationships" id="260" r:id="R5548372cd44d4e7e"/>
    <p:sldId xmlns:r="http://schemas.openxmlformats.org/officeDocument/2006/relationships" id="261" r:id="Re4dc51e9a2a9480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97dc64a886406e" /><Relationship Type="http://schemas.openxmlformats.org/officeDocument/2006/relationships/slide" Target="/ppt/slides/slide1.xml" Id="R5e8c324d4a294a4a" /><Relationship Type="http://schemas.openxmlformats.org/officeDocument/2006/relationships/slide" Target="/ppt/slides/slide2.xml" Id="Rad7dfab5404e4dfe" /><Relationship Type="http://schemas.openxmlformats.org/officeDocument/2006/relationships/slide" Target="/ppt/slides/slide3.xml" Id="R5a71dac16e1843c0" /><Relationship Type="http://schemas.openxmlformats.org/officeDocument/2006/relationships/slide" Target="/ppt/slides/slide4.xml" Id="Ra9076db7e5604801" /><Relationship Type="http://schemas.openxmlformats.org/officeDocument/2006/relationships/slide" Target="/ppt/slides/slide5.xml" Id="R5548372cd44d4e7e" /><Relationship Type="http://schemas.openxmlformats.org/officeDocument/2006/relationships/slide" Target="/ppt/slides/slide6.xml" Id="Re4dc51e9a2a9480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f8bb65c4b248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f9e5daa374acd" /><Relationship Type="http://schemas.openxmlformats.org/officeDocument/2006/relationships/theme" Target="/ppt/slideMasters/theme/theme1.xml" Id="Rece3386743f84f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6f9e5daa374a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0ac05562444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168e516d1a41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43282aab354e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9bb23662ed41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fe6648336a44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b9f1da625940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BEDRIFTSKLUBBEN SCANDIC SEILET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Scandic Seilet, Gideonvegen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6412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921 827 237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BEDRIFTSKLUBBEN SCANDIC SEILET</a:t>
            </a:r>
          </a:p>
        </p:txBody>
      </p:sp>
    </p:spTree>
  </p:cSld>
  <p:clrMapOvr>
    <a:masterClrMapping xmlns:a="http://schemas.openxmlformats.org/drawingml/2006/main"/>
  </p:clrMapOvr>
</p:sld>
</file>