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68f7eaf4674e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f0b6fb3f69457a"/>
  </p:sldMasterIdLst>
  <p:sldIdLst>
    <p:sldId xmlns:r="http://schemas.openxmlformats.org/officeDocument/2006/relationships" id="256" r:id="Rb97359a55e3542a0"/>
    <p:sldId xmlns:r="http://schemas.openxmlformats.org/officeDocument/2006/relationships" id="257" r:id="Rcfa895fe38a44c5e"/>
    <p:sldId xmlns:r="http://schemas.openxmlformats.org/officeDocument/2006/relationships" id="258" r:id="R14185a46dbaa45b3"/>
    <p:sldId xmlns:r="http://schemas.openxmlformats.org/officeDocument/2006/relationships" id="259" r:id="R923b8b847b834c8b"/>
    <p:sldId xmlns:r="http://schemas.openxmlformats.org/officeDocument/2006/relationships" id="260" r:id="R4634c37c8d6c48f6"/>
    <p:sldId xmlns:r="http://schemas.openxmlformats.org/officeDocument/2006/relationships" id="261" r:id="R6c49ee997345424c"/>
    <p:sldId xmlns:r="http://schemas.openxmlformats.org/officeDocument/2006/relationships" id="262" r:id="Rf4a78b03c9fb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f0b6fb3f69457a" /><Relationship Type="http://schemas.openxmlformats.org/officeDocument/2006/relationships/slide" Target="/ppt/slides/slide1.xml" Id="Rb97359a55e3542a0" /><Relationship Type="http://schemas.openxmlformats.org/officeDocument/2006/relationships/slide" Target="/ppt/slides/slide2.xml" Id="Rcfa895fe38a44c5e" /><Relationship Type="http://schemas.openxmlformats.org/officeDocument/2006/relationships/slide" Target="/ppt/slides/slide3.xml" Id="R14185a46dbaa45b3" /><Relationship Type="http://schemas.openxmlformats.org/officeDocument/2006/relationships/slide" Target="/ppt/slides/slide4.xml" Id="R923b8b847b834c8b" /><Relationship Type="http://schemas.openxmlformats.org/officeDocument/2006/relationships/slide" Target="/ppt/slides/slide5.xml" Id="R4634c37c8d6c48f6" /><Relationship Type="http://schemas.openxmlformats.org/officeDocument/2006/relationships/slide" Target="/ppt/slides/slide6.xml" Id="R6c49ee997345424c" /><Relationship Type="http://schemas.openxmlformats.org/officeDocument/2006/relationships/slide" Target="/ppt/slides/slide7.xml" Id="Rf4a78b03c9fb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cb677e89f34b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6d56d9ca14ff7" /><Relationship Type="http://schemas.openxmlformats.org/officeDocument/2006/relationships/theme" Target="/ppt/slideMasters/theme/theme1.xml" Id="R1936cea527ec46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66d56d9ca14f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f028e61d0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83c9bc604b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f9135a210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e02adf2f042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b599a1bc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5bc8302c40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523142bf43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JOHS. HANSEN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6 831 484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−11 590 646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−5 407 579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92 280 390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571 189 661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JOHS. HANSEN &amp; CO.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Sandviksveien 163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52 16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921 795 750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JOHS. HANSEN &amp; CO AS</a:t>
            </a:r>
          </a:p>
        </p:txBody>
      </p:sp>
    </p:spTree>
  </p:cSld>
  <p:clrMapOvr>
    <a:masterClrMapping xmlns:a="http://schemas.openxmlformats.org/drawingml/2006/main"/>
  </p:clrMapOvr>
</p:sld>
</file>