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cf3c1ee56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426e54b4b438f"/>
  </p:sldMasterIdLst>
  <p:sldIdLst>
    <p:sldId xmlns:r="http://schemas.openxmlformats.org/officeDocument/2006/relationships" id="256" r:id="Rb7526a0f58b94d34"/>
    <p:sldId xmlns:r="http://schemas.openxmlformats.org/officeDocument/2006/relationships" id="257" r:id="R06e3c8258e6a44fb"/>
    <p:sldId xmlns:r="http://schemas.openxmlformats.org/officeDocument/2006/relationships" id="258" r:id="R685a369df160447a"/>
    <p:sldId xmlns:r="http://schemas.openxmlformats.org/officeDocument/2006/relationships" id="259" r:id="R6417aab8c73c42eb"/>
    <p:sldId xmlns:r="http://schemas.openxmlformats.org/officeDocument/2006/relationships" id="260" r:id="R71a9d988a70b4a07"/>
    <p:sldId xmlns:r="http://schemas.openxmlformats.org/officeDocument/2006/relationships" id="261" r:id="Ra3e2b69d40f44c2d"/>
    <p:sldId xmlns:r="http://schemas.openxmlformats.org/officeDocument/2006/relationships" id="262" r:id="R6361f981fe11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426e54b4b438f" /><Relationship Type="http://schemas.openxmlformats.org/officeDocument/2006/relationships/slide" Target="/ppt/slides/slide1.xml" Id="Rb7526a0f58b94d34" /><Relationship Type="http://schemas.openxmlformats.org/officeDocument/2006/relationships/slide" Target="/ppt/slides/slide2.xml" Id="R06e3c8258e6a44fb" /><Relationship Type="http://schemas.openxmlformats.org/officeDocument/2006/relationships/slide" Target="/ppt/slides/slide3.xml" Id="R685a369df160447a" /><Relationship Type="http://schemas.openxmlformats.org/officeDocument/2006/relationships/slide" Target="/ppt/slides/slide4.xml" Id="R6417aab8c73c42eb" /><Relationship Type="http://schemas.openxmlformats.org/officeDocument/2006/relationships/slide" Target="/ppt/slides/slide5.xml" Id="R71a9d988a70b4a07" /><Relationship Type="http://schemas.openxmlformats.org/officeDocument/2006/relationships/slide" Target="/ppt/slides/slide6.xml" Id="Ra3e2b69d40f44c2d" /><Relationship Type="http://schemas.openxmlformats.org/officeDocument/2006/relationships/slide" Target="/ppt/slides/slide7.xml" Id="R6361f981fe11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e92d43dec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62121f58f4483" /><Relationship Type="http://schemas.openxmlformats.org/officeDocument/2006/relationships/theme" Target="/ppt/slideMasters/theme/theme1.xml" Id="Rc1d6ec7d44b9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62121f58f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887ceba0f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e682f875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1132fff64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20203a76e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c5315d25a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befb97896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d94ce287d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SKORVESTØLEN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SKORVESTØLEN HOLDING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7 561 559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 ASBJØRN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 LINE GUNN STØA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921 788 797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