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10c7c19cd249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25f59caef14252"/>
  </p:sldMasterIdLst>
  <p:sldIdLst>
    <p:sldId xmlns:r="http://schemas.openxmlformats.org/officeDocument/2006/relationships" id="256" r:id="R0f5bcba1b1734c9e"/>
    <p:sldId xmlns:r="http://schemas.openxmlformats.org/officeDocument/2006/relationships" id="257" r:id="R4f8a37cd07cd44b6"/>
    <p:sldId xmlns:r="http://schemas.openxmlformats.org/officeDocument/2006/relationships" id="258" r:id="Ra501fabd61ba4427"/>
    <p:sldId xmlns:r="http://schemas.openxmlformats.org/officeDocument/2006/relationships" id="259" r:id="Re8b8d379c8114efb"/>
    <p:sldId xmlns:r="http://schemas.openxmlformats.org/officeDocument/2006/relationships" id="260" r:id="R4d74b9be398149ef"/>
    <p:sldId xmlns:r="http://schemas.openxmlformats.org/officeDocument/2006/relationships" id="261" r:id="R1549a9a11a2240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25f59caef14252" /><Relationship Type="http://schemas.openxmlformats.org/officeDocument/2006/relationships/slide" Target="/ppt/slides/slide1.xml" Id="R0f5bcba1b1734c9e" /><Relationship Type="http://schemas.openxmlformats.org/officeDocument/2006/relationships/slide" Target="/ppt/slides/slide2.xml" Id="R4f8a37cd07cd44b6" /><Relationship Type="http://schemas.openxmlformats.org/officeDocument/2006/relationships/slide" Target="/ppt/slides/slide3.xml" Id="Ra501fabd61ba4427" /><Relationship Type="http://schemas.openxmlformats.org/officeDocument/2006/relationships/slide" Target="/ppt/slides/slide4.xml" Id="Re8b8d379c8114efb" /><Relationship Type="http://schemas.openxmlformats.org/officeDocument/2006/relationships/slide" Target="/ppt/slides/slide5.xml" Id="R4d74b9be398149ef" /><Relationship Type="http://schemas.openxmlformats.org/officeDocument/2006/relationships/slide" Target="/ppt/slides/slide6.xml" Id="R1549a9a11a2240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3252722d947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1e20a48b04bcd" /><Relationship Type="http://schemas.openxmlformats.org/officeDocument/2006/relationships/theme" Target="/ppt/slideMasters/theme/theme1.xml" Id="R3ccbc7c1050c4c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91e20a48b04b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85ac71e3a4e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2b50861ae44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818faafcf4c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eacccc27845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10f45058746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a570760fb4e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SKORVESTØLEN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SKORVESTØLEN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SKORVESTØLEN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SKORVESTØLEN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SKORVESTØLEN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SKORVESTØLEN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Skytterveien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921 788 797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SKORVESTØLEN HOLDING AS</a:t>
            </a:r>
          </a:p>
        </p:txBody>
      </p:sp>
    </p:spTree>
  </p:cSld>
  <p:clrMapOvr>
    <a:masterClrMapping xmlns:a="http://schemas.openxmlformats.org/drawingml/2006/main"/>
  </p:clrMapOvr>
</p:sld>
</file>