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0f0a9a61b449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6985da9f84b06"/>
  </p:sldMasterIdLst>
  <p:sldIdLst>
    <p:sldId xmlns:r="http://schemas.openxmlformats.org/officeDocument/2006/relationships" id="256" r:id="R00e886a02b7b445a"/>
    <p:sldId xmlns:r="http://schemas.openxmlformats.org/officeDocument/2006/relationships" id="257" r:id="R334ebb4aade44b5d"/>
    <p:sldId xmlns:r="http://schemas.openxmlformats.org/officeDocument/2006/relationships" id="258" r:id="R43a36672ae604dee"/>
    <p:sldId xmlns:r="http://schemas.openxmlformats.org/officeDocument/2006/relationships" id="259" r:id="R4a46082b6b2947c2"/>
    <p:sldId xmlns:r="http://schemas.openxmlformats.org/officeDocument/2006/relationships" id="260" r:id="R549230a7da494d3e"/>
    <p:sldId xmlns:r="http://schemas.openxmlformats.org/officeDocument/2006/relationships" id="261" r:id="Ra957badc0b914461"/>
    <p:sldId xmlns:r="http://schemas.openxmlformats.org/officeDocument/2006/relationships" id="262" r:id="Rfbc91a47328b4d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6985da9f84b06" /><Relationship Type="http://schemas.openxmlformats.org/officeDocument/2006/relationships/slide" Target="/ppt/slides/slide1.xml" Id="R00e886a02b7b445a" /><Relationship Type="http://schemas.openxmlformats.org/officeDocument/2006/relationships/slide" Target="/ppt/slides/slide2.xml" Id="R334ebb4aade44b5d" /><Relationship Type="http://schemas.openxmlformats.org/officeDocument/2006/relationships/slide" Target="/ppt/slides/slide3.xml" Id="R43a36672ae604dee" /><Relationship Type="http://schemas.openxmlformats.org/officeDocument/2006/relationships/slide" Target="/ppt/slides/slide4.xml" Id="R4a46082b6b2947c2" /><Relationship Type="http://schemas.openxmlformats.org/officeDocument/2006/relationships/slide" Target="/ppt/slides/slide5.xml" Id="R549230a7da494d3e" /><Relationship Type="http://schemas.openxmlformats.org/officeDocument/2006/relationships/slide" Target="/ppt/slides/slide6.xml" Id="Ra957badc0b914461" /><Relationship Type="http://schemas.openxmlformats.org/officeDocument/2006/relationships/slide" Target="/ppt/slides/slide7.xml" Id="Rfbc91a47328b4d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e22e7463947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ff1a073b14c1c" /><Relationship Type="http://schemas.openxmlformats.org/officeDocument/2006/relationships/theme" Target="/ppt/slideMasters/theme/theme1.xml" Id="Rcd398e4c68644c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bff1a073b14c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a7793cfdc4c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6a6b6e1d948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6e7d5d33641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cfeb40a1240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7046529e64a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3c7e6cc7c49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276f52f6d4a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M.B.H.HOLDINGS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M.B.H.HOLDINGS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135 553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17 238 445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17 308 302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MICHAEL BASTØE-HANSEN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Leanglia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921 788 134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