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22a99703f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7a786ca0143fe"/>
  </p:sldMasterIdLst>
  <p:sldIdLst>
    <p:sldId xmlns:r="http://schemas.openxmlformats.org/officeDocument/2006/relationships" id="256" r:id="R4402edc45f46473e"/>
    <p:sldId xmlns:r="http://schemas.openxmlformats.org/officeDocument/2006/relationships" id="257" r:id="Ra2bc7f5925f3423a"/>
    <p:sldId xmlns:r="http://schemas.openxmlformats.org/officeDocument/2006/relationships" id="258" r:id="Rd61c3668a89d4e13"/>
    <p:sldId xmlns:r="http://schemas.openxmlformats.org/officeDocument/2006/relationships" id="259" r:id="Rafaff43bb7eb4eb3"/>
    <p:sldId xmlns:r="http://schemas.openxmlformats.org/officeDocument/2006/relationships" id="260" r:id="R0673adfdb5a24287"/>
    <p:sldId xmlns:r="http://schemas.openxmlformats.org/officeDocument/2006/relationships" id="261" r:id="R00e3e7e799294d04"/>
    <p:sldId xmlns:r="http://schemas.openxmlformats.org/officeDocument/2006/relationships" id="262" r:id="Rbfcc9b0e30a2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7a786ca0143fe" /><Relationship Type="http://schemas.openxmlformats.org/officeDocument/2006/relationships/slide" Target="/ppt/slides/slide1.xml" Id="R4402edc45f46473e" /><Relationship Type="http://schemas.openxmlformats.org/officeDocument/2006/relationships/slide" Target="/ppt/slides/slide2.xml" Id="Ra2bc7f5925f3423a" /><Relationship Type="http://schemas.openxmlformats.org/officeDocument/2006/relationships/slide" Target="/ppt/slides/slide3.xml" Id="Rd61c3668a89d4e13" /><Relationship Type="http://schemas.openxmlformats.org/officeDocument/2006/relationships/slide" Target="/ppt/slides/slide4.xml" Id="Rafaff43bb7eb4eb3" /><Relationship Type="http://schemas.openxmlformats.org/officeDocument/2006/relationships/slide" Target="/ppt/slides/slide5.xml" Id="R0673adfdb5a24287" /><Relationship Type="http://schemas.openxmlformats.org/officeDocument/2006/relationships/slide" Target="/ppt/slides/slide6.xml" Id="R00e3e7e799294d04" /><Relationship Type="http://schemas.openxmlformats.org/officeDocument/2006/relationships/slide" Target="/ppt/slides/slide7.xml" Id="Rbfcc9b0e30a2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5e4092339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c32eb47b74bf8" /><Relationship Type="http://schemas.openxmlformats.org/officeDocument/2006/relationships/theme" Target="/ppt/slideMasters/theme/theme1.xml" Id="R31873541ad3d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c32eb47b7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1703c59d9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b53bf251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2794b6c1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0ddc3801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51cd82ce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f4986526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68817c01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