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e04e04eadd4f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29a2c7bab748c0"/>
  </p:sldMasterIdLst>
  <p:sldIdLst>
    <p:sldId xmlns:r="http://schemas.openxmlformats.org/officeDocument/2006/relationships" id="256" r:id="R7e0f26937b26409c"/>
    <p:sldId xmlns:r="http://schemas.openxmlformats.org/officeDocument/2006/relationships" id="257" r:id="R8eef106fb5014bcc"/>
    <p:sldId xmlns:r="http://schemas.openxmlformats.org/officeDocument/2006/relationships" id="258" r:id="Rcdc2043aaaf44b46"/>
    <p:sldId xmlns:r="http://schemas.openxmlformats.org/officeDocument/2006/relationships" id="259" r:id="R02a10033c530497b"/>
    <p:sldId xmlns:r="http://schemas.openxmlformats.org/officeDocument/2006/relationships" id="260" r:id="Re7b52b83213344c1"/>
    <p:sldId xmlns:r="http://schemas.openxmlformats.org/officeDocument/2006/relationships" id="261" r:id="R6df2b88ac22841fd"/>
    <p:sldId xmlns:r="http://schemas.openxmlformats.org/officeDocument/2006/relationships" id="262" r:id="R7bc4e4819f9d43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9a2c7bab748c0" /><Relationship Type="http://schemas.openxmlformats.org/officeDocument/2006/relationships/slide" Target="/ppt/slides/slide1.xml" Id="R7e0f26937b26409c" /><Relationship Type="http://schemas.openxmlformats.org/officeDocument/2006/relationships/slide" Target="/ppt/slides/slide2.xml" Id="R8eef106fb5014bcc" /><Relationship Type="http://schemas.openxmlformats.org/officeDocument/2006/relationships/slide" Target="/ppt/slides/slide3.xml" Id="Rcdc2043aaaf44b46" /><Relationship Type="http://schemas.openxmlformats.org/officeDocument/2006/relationships/slide" Target="/ppt/slides/slide4.xml" Id="R02a10033c530497b" /><Relationship Type="http://schemas.openxmlformats.org/officeDocument/2006/relationships/slide" Target="/ppt/slides/slide5.xml" Id="Re7b52b83213344c1" /><Relationship Type="http://schemas.openxmlformats.org/officeDocument/2006/relationships/slide" Target="/ppt/slides/slide6.xml" Id="R6df2b88ac22841fd" /><Relationship Type="http://schemas.openxmlformats.org/officeDocument/2006/relationships/slide" Target="/ppt/slides/slide7.xml" Id="R7bc4e4819f9d43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bd94eaabe45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eeb1f075b4686" /><Relationship Type="http://schemas.openxmlformats.org/officeDocument/2006/relationships/theme" Target="/ppt/slideMasters/theme/theme1.xml" Id="R1e2c16d77ef04e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eeeb1f075b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94509de3043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f462a3c3649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386b83492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e1fadd66a4b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bafd8a40c4c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f54a91cd84d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3f3c56a5148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REIERSRUD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REIERSRUD INVEST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8 535 564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3 163 759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11 302 553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REIERSRUD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Bessebergveien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921 760 094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