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73b94c11c440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84c75828db4b2f"/>
  </p:sldMasterIdLst>
  <p:sldIdLst>
    <p:sldId xmlns:r="http://schemas.openxmlformats.org/officeDocument/2006/relationships" id="256" r:id="Rd69947b9fbde41db"/>
    <p:sldId xmlns:r="http://schemas.openxmlformats.org/officeDocument/2006/relationships" id="257" r:id="R1356c0cd5cc94af3"/>
    <p:sldId xmlns:r="http://schemas.openxmlformats.org/officeDocument/2006/relationships" id="258" r:id="R8ccf23f3ebd945b5"/>
    <p:sldId xmlns:r="http://schemas.openxmlformats.org/officeDocument/2006/relationships" id="259" r:id="Ra396818af83b46c7"/>
    <p:sldId xmlns:r="http://schemas.openxmlformats.org/officeDocument/2006/relationships" id="260" r:id="R6b4fbef173b84750"/>
    <p:sldId xmlns:r="http://schemas.openxmlformats.org/officeDocument/2006/relationships" id="261" r:id="R3d213975b4094c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84c75828db4b2f" /><Relationship Type="http://schemas.openxmlformats.org/officeDocument/2006/relationships/slide" Target="/ppt/slides/slide1.xml" Id="Rd69947b9fbde41db" /><Relationship Type="http://schemas.openxmlformats.org/officeDocument/2006/relationships/slide" Target="/ppt/slides/slide2.xml" Id="R1356c0cd5cc94af3" /><Relationship Type="http://schemas.openxmlformats.org/officeDocument/2006/relationships/slide" Target="/ppt/slides/slide3.xml" Id="R8ccf23f3ebd945b5" /><Relationship Type="http://schemas.openxmlformats.org/officeDocument/2006/relationships/slide" Target="/ppt/slides/slide4.xml" Id="Ra396818af83b46c7" /><Relationship Type="http://schemas.openxmlformats.org/officeDocument/2006/relationships/slide" Target="/ppt/slides/slide5.xml" Id="R6b4fbef173b84750" /><Relationship Type="http://schemas.openxmlformats.org/officeDocument/2006/relationships/slide" Target="/ppt/slides/slide6.xml" Id="R3d213975b4094c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f9cea682834e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af7f06a1b44b3" /><Relationship Type="http://schemas.openxmlformats.org/officeDocument/2006/relationships/theme" Target="/ppt/slideMasters/theme/theme1.xml" Id="R0e7353ae9a8b4c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5af7f06a1b44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e6111e49749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2a2a0ef1040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ffd52759a49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b34a43d3646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81b72f0364c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87bdd013940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REIERSRUD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Bessebergveien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921 760 094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