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565fd9539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23454a54fa4019"/>
  </p:sldMasterIdLst>
  <p:sldIdLst>
    <p:sldId xmlns:r="http://schemas.openxmlformats.org/officeDocument/2006/relationships" id="256" r:id="R25616a19dc654d98"/>
    <p:sldId xmlns:r="http://schemas.openxmlformats.org/officeDocument/2006/relationships" id="257" r:id="R7c16c87c87384643"/>
    <p:sldId xmlns:r="http://schemas.openxmlformats.org/officeDocument/2006/relationships" id="258" r:id="R8b4d4ae5024b4e2f"/>
    <p:sldId xmlns:r="http://schemas.openxmlformats.org/officeDocument/2006/relationships" id="259" r:id="R84e0bdc0e656474e"/>
    <p:sldId xmlns:r="http://schemas.openxmlformats.org/officeDocument/2006/relationships" id="260" r:id="Rdb2fe68d0628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3454a54fa4019" /><Relationship Type="http://schemas.openxmlformats.org/officeDocument/2006/relationships/slide" Target="/ppt/slides/slide1.xml" Id="R25616a19dc654d98" /><Relationship Type="http://schemas.openxmlformats.org/officeDocument/2006/relationships/slide" Target="/ppt/slides/slide2.xml" Id="R7c16c87c87384643" /><Relationship Type="http://schemas.openxmlformats.org/officeDocument/2006/relationships/slide" Target="/ppt/slides/slide3.xml" Id="R8b4d4ae5024b4e2f" /><Relationship Type="http://schemas.openxmlformats.org/officeDocument/2006/relationships/slide" Target="/ppt/slides/slide4.xml" Id="R84e0bdc0e656474e" /><Relationship Type="http://schemas.openxmlformats.org/officeDocument/2006/relationships/slide" Target="/ppt/slides/slide5.xml" Id="Rdb2fe68d0628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7e067513c4b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5afd42cf249fd" /><Relationship Type="http://schemas.openxmlformats.org/officeDocument/2006/relationships/theme" Target="/ppt/slideMasters/theme/theme1.xml" Id="R28870d3db8ea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5afd42cf2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4a67702bd44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b73e9df7c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3aa26b172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9654e31d1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4f9c1bf35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LANDKREDITT NORDEN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LANDKREDITT NORDEN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921 750 188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NORDEN UTBYTTE</a:t>
            </a:r>
          </a:p>
        </p:txBody>
      </p:sp>
    </p:spTree>
  </p:cSld>
  <p:clrMapOvr>
    <a:masterClrMapping xmlns:a="http://schemas.openxmlformats.org/drawingml/2006/main"/>
  </p:clrMapOvr>
</p:sld>
</file>