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61097f44cd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9aaff02ce41c6"/>
  </p:sldMasterIdLst>
  <p:sldIdLst>
    <p:sldId xmlns:r="http://schemas.openxmlformats.org/officeDocument/2006/relationships" id="256" r:id="R29f6d1f4d0d346cc"/>
    <p:sldId xmlns:r="http://schemas.openxmlformats.org/officeDocument/2006/relationships" id="257" r:id="R1cfd7025744f4d0d"/>
    <p:sldId xmlns:r="http://schemas.openxmlformats.org/officeDocument/2006/relationships" id="258" r:id="R3a388dabdadf48ff"/>
    <p:sldId xmlns:r="http://schemas.openxmlformats.org/officeDocument/2006/relationships" id="259" r:id="R1a44c91dd5bc43d0"/>
    <p:sldId xmlns:r="http://schemas.openxmlformats.org/officeDocument/2006/relationships" id="260" r:id="R0e0545d407b64e19"/>
    <p:sldId xmlns:r="http://schemas.openxmlformats.org/officeDocument/2006/relationships" id="261" r:id="Rfde7118264ef4d73"/>
    <p:sldId xmlns:r="http://schemas.openxmlformats.org/officeDocument/2006/relationships" id="262" r:id="R85c4ab39b829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9aaff02ce41c6" /><Relationship Type="http://schemas.openxmlformats.org/officeDocument/2006/relationships/slide" Target="/ppt/slides/slide1.xml" Id="R29f6d1f4d0d346cc" /><Relationship Type="http://schemas.openxmlformats.org/officeDocument/2006/relationships/slide" Target="/ppt/slides/slide2.xml" Id="R1cfd7025744f4d0d" /><Relationship Type="http://schemas.openxmlformats.org/officeDocument/2006/relationships/slide" Target="/ppt/slides/slide3.xml" Id="R3a388dabdadf48ff" /><Relationship Type="http://schemas.openxmlformats.org/officeDocument/2006/relationships/slide" Target="/ppt/slides/slide4.xml" Id="R1a44c91dd5bc43d0" /><Relationship Type="http://schemas.openxmlformats.org/officeDocument/2006/relationships/slide" Target="/ppt/slides/slide5.xml" Id="R0e0545d407b64e19" /><Relationship Type="http://schemas.openxmlformats.org/officeDocument/2006/relationships/slide" Target="/ppt/slides/slide6.xml" Id="Rfde7118264ef4d73" /><Relationship Type="http://schemas.openxmlformats.org/officeDocument/2006/relationships/slide" Target="/ppt/slides/slide7.xml" Id="R85c4ab39b829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116d66bb3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47507119a4533" /><Relationship Type="http://schemas.openxmlformats.org/officeDocument/2006/relationships/theme" Target="/ppt/slideMasters/theme/theme1.xml" Id="Reb237dce5560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47507119a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38da65da6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112a4a962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72d845c4b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bcfa2da8d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700c7e2ae41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7636721e2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df9783ad9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ENZO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ENZO FINANCE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1 879 417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ØYSTEIN E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921 725 035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ENZO FINANCE AS</a:t>
            </a:r>
          </a:p>
        </p:txBody>
      </p:sp>
    </p:spTree>
  </p:cSld>
  <p:clrMapOvr>
    <a:masterClrMapping xmlns:a="http://schemas.openxmlformats.org/drawingml/2006/main"/>
  </p:clrMapOvr>
</p:sld>
</file>