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db0f9507c1440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504a36cf05246b9"/>
  </p:sldMasterIdLst>
  <p:sldIdLst>
    <p:sldId xmlns:r="http://schemas.openxmlformats.org/officeDocument/2006/relationships" id="256" r:id="R5579b94b260f4b94"/>
    <p:sldId xmlns:r="http://schemas.openxmlformats.org/officeDocument/2006/relationships" id="257" r:id="R0107f2dea124402a"/>
    <p:sldId xmlns:r="http://schemas.openxmlformats.org/officeDocument/2006/relationships" id="258" r:id="R01155b5a1f5247b1"/>
    <p:sldId xmlns:r="http://schemas.openxmlformats.org/officeDocument/2006/relationships" id="259" r:id="Rb1c588967456403c"/>
    <p:sldId xmlns:r="http://schemas.openxmlformats.org/officeDocument/2006/relationships" id="260" r:id="R1a40991d33bd4470"/>
    <p:sldId xmlns:r="http://schemas.openxmlformats.org/officeDocument/2006/relationships" id="261" r:id="R0a20d4f9d2384ec6"/>
    <p:sldId xmlns:r="http://schemas.openxmlformats.org/officeDocument/2006/relationships" id="262" r:id="R39a87ad4765640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04a36cf05246b9" /><Relationship Type="http://schemas.openxmlformats.org/officeDocument/2006/relationships/slide" Target="/ppt/slides/slide1.xml" Id="R5579b94b260f4b94" /><Relationship Type="http://schemas.openxmlformats.org/officeDocument/2006/relationships/slide" Target="/ppt/slides/slide2.xml" Id="R0107f2dea124402a" /><Relationship Type="http://schemas.openxmlformats.org/officeDocument/2006/relationships/slide" Target="/ppt/slides/slide3.xml" Id="R01155b5a1f5247b1" /><Relationship Type="http://schemas.openxmlformats.org/officeDocument/2006/relationships/slide" Target="/ppt/slides/slide4.xml" Id="Rb1c588967456403c" /><Relationship Type="http://schemas.openxmlformats.org/officeDocument/2006/relationships/slide" Target="/ppt/slides/slide5.xml" Id="R1a40991d33bd4470" /><Relationship Type="http://schemas.openxmlformats.org/officeDocument/2006/relationships/slide" Target="/ppt/slides/slide6.xml" Id="R0a20d4f9d2384ec6" /><Relationship Type="http://schemas.openxmlformats.org/officeDocument/2006/relationships/slide" Target="/ppt/slides/slide7.xml" Id="R39a87ad4765640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1a5dfdbdc14e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aac983722444f6" /><Relationship Type="http://schemas.openxmlformats.org/officeDocument/2006/relationships/theme" Target="/ppt/slideMasters/theme/theme1.xml" Id="Rb243c397dbff44a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8aac983722444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1656683af140c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eea4927fa543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75c006401744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72de6bb1a942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df0140d3684f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f0418a34bf4c2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a8ca7d369c49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ØYVIND HORN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HORN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HORN HOLDING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HORN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HORN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HORN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−8 687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92 150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1 371 641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1 427 632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HORN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HORN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HORN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Regnskap &amp; Rådgivning AS, Kilgata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3217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921 718 039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HORN HOLDING AS</a:t>
            </a:r>
          </a:p>
        </p:txBody>
      </p:sp>
    </p:spTree>
  </p:cSld>
  <p:clrMapOvr>
    <a:masterClrMapping xmlns:a="http://schemas.openxmlformats.org/drawingml/2006/main"/>
  </p:clrMapOvr>
</p:sld>
</file>