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ada33bc2aa41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7f5b95fe1147da"/>
  </p:sldMasterIdLst>
  <p:sldIdLst>
    <p:sldId xmlns:r="http://schemas.openxmlformats.org/officeDocument/2006/relationships" id="256" r:id="Rb7c05dbfa1554936"/>
    <p:sldId xmlns:r="http://schemas.openxmlformats.org/officeDocument/2006/relationships" id="257" r:id="R512897402bf448cb"/>
    <p:sldId xmlns:r="http://schemas.openxmlformats.org/officeDocument/2006/relationships" id="258" r:id="R9b87c1e869004904"/>
    <p:sldId xmlns:r="http://schemas.openxmlformats.org/officeDocument/2006/relationships" id="259" r:id="R6e09453c8e054419"/>
    <p:sldId xmlns:r="http://schemas.openxmlformats.org/officeDocument/2006/relationships" id="260" r:id="R34448d78b66a427f"/>
    <p:sldId xmlns:r="http://schemas.openxmlformats.org/officeDocument/2006/relationships" id="261" r:id="R7cab6dfadd124f76"/>
    <p:sldId xmlns:r="http://schemas.openxmlformats.org/officeDocument/2006/relationships" id="262" r:id="Rbf30fac1e46943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7f5b95fe1147da" /><Relationship Type="http://schemas.openxmlformats.org/officeDocument/2006/relationships/slide" Target="/ppt/slides/slide1.xml" Id="Rb7c05dbfa1554936" /><Relationship Type="http://schemas.openxmlformats.org/officeDocument/2006/relationships/slide" Target="/ppt/slides/slide2.xml" Id="R512897402bf448cb" /><Relationship Type="http://schemas.openxmlformats.org/officeDocument/2006/relationships/slide" Target="/ppt/slides/slide3.xml" Id="R9b87c1e869004904" /><Relationship Type="http://schemas.openxmlformats.org/officeDocument/2006/relationships/slide" Target="/ppt/slides/slide4.xml" Id="R6e09453c8e054419" /><Relationship Type="http://schemas.openxmlformats.org/officeDocument/2006/relationships/slide" Target="/ppt/slides/slide5.xml" Id="R34448d78b66a427f" /><Relationship Type="http://schemas.openxmlformats.org/officeDocument/2006/relationships/slide" Target="/ppt/slides/slide6.xml" Id="R7cab6dfadd124f76" /><Relationship Type="http://schemas.openxmlformats.org/officeDocument/2006/relationships/slide" Target="/ppt/slides/slide7.xml" Id="Rbf30fac1e46943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53b7f874a24a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dcb08919a4605" /><Relationship Type="http://schemas.openxmlformats.org/officeDocument/2006/relationships/theme" Target="/ppt/slideMasters/theme/theme1.xml" Id="Rb00f1505206941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fdcb08919a46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533b9c0524b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ec50d6c1e43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e4c34863847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79d4dd3fc47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7e5c372dc4e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2a604b81e4d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e1b98e89f4b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BILLINGS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BILLINGS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BILLINGS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BILLINGS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BILLINGS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BILLINGS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446 844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3 219 593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3 230 888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BILLINGS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LILLEENGEN BIRGITTE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BILLINGS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31B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921 687 311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BILLINGS AS</a:t>
            </a:r>
          </a:p>
        </p:txBody>
      </p:sp>
    </p:spTree>
  </p:cSld>
  <p:clrMapOvr>
    <a:masterClrMapping xmlns:a="http://schemas.openxmlformats.org/drawingml/2006/main"/>
  </p:clrMapOvr>
</p:sld>
</file>