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356365644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905138af94b91"/>
  </p:sldMasterIdLst>
  <p:sldIdLst>
    <p:sldId xmlns:r="http://schemas.openxmlformats.org/officeDocument/2006/relationships" id="256" r:id="R10c0f55067cd4aec"/>
    <p:sldId xmlns:r="http://schemas.openxmlformats.org/officeDocument/2006/relationships" id="257" r:id="Rc4f6becf865548c1"/>
    <p:sldId xmlns:r="http://schemas.openxmlformats.org/officeDocument/2006/relationships" id="258" r:id="R463ed8f2021c4095"/>
    <p:sldId xmlns:r="http://schemas.openxmlformats.org/officeDocument/2006/relationships" id="259" r:id="Ra3c3774bc0514eb7"/>
    <p:sldId xmlns:r="http://schemas.openxmlformats.org/officeDocument/2006/relationships" id="260" r:id="R62876d037b9f4807"/>
    <p:sldId xmlns:r="http://schemas.openxmlformats.org/officeDocument/2006/relationships" id="261" r:id="Rfb67db0fd3ef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905138af94b91" /><Relationship Type="http://schemas.openxmlformats.org/officeDocument/2006/relationships/slide" Target="/ppt/slides/slide1.xml" Id="R10c0f55067cd4aec" /><Relationship Type="http://schemas.openxmlformats.org/officeDocument/2006/relationships/slide" Target="/ppt/slides/slide2.xml" Id="Rc4f6becf865548c1" /><Relationship Type="http://schemas.openxmlformats.org/officeDocument/2006/relationships/slide" Target="/ppt/slides/slide3.xml" Id="R463ed8f2021c4095" /><Relationship Type="http://schemas.openxmlformats.org/officeDocument/2006/relationships/slide" Target="/ppt/slides/slide4.xml" Id="Ra3c3774bc0514eb7" /><Relationship Type="http://schemas.openxmlformats.org/officeDocument/2006/relationships/slide" Target="/ppt/slides/slide5.xml" Id="R62876d037b9f4807" /><Relationship Type="http://schemas.openxmlformats.org/officeDocument/2006/relationships/slide" Target="/ppt/slides/slide6.xml" Id="Rfb67db0fd3ef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7b985578b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70f292cef47d9" /><Relationship Type="http://schemas.openxmlformats.org/officeDocument/2006/relationships/theme" Target="/ppt/slideMasters/theme/theme1.xml" Id="R030e6f5f84cf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70f292cef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1bd85cc7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ecf9cee3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b7e17545d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a95ec2d4d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a86d9b6c7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ed0c4e0d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