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345f7d990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c9baf90db410d"/>
  </p:sldMasterIdLst>
  <p:sldIdLst>
    <p:sldId xmlns:r="http://schemas.openxmlformats.org/officeDocument/2006/relationships" id="256" r:id="R7c58b7236822478d"/>
    <p:sldId xmlns:r="http://schemas.openxmlformats.org/officeDocument/2006/relationships" id="257" r:id="Rd9e13278def64939"/>
    <p:sldId xmlns:r="http://schemas.openxmlformats.org/officeDocument/2006/relationships" id="258" r:id="R16f1326c51c7438f"/>
    <p:sldId xmlns:r="http://schemas.openxmlformats.org/officeDocument/2006/relationships" id="259" r:id="R8d19155d480d4521"/>
    <p:sldId xmlns:r="http://schemas.openxmlformats.org/officeDocument/2006/relationships" id="260" r:id="R136bf414c3944817"/>
    <p:sldId xmlns:r="http://schemas.openxmlformats.org/officeDocument/2006/relationships" id="261" r:id="Re22c7174b72949a1"/>
    <p:sldId xmlns:r="http://schemas.openxmlformats.org/officeDocument/2006/relationships" id="262" r:id="Rdf5f45508c60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c9baf90db410d" /><Relationship Type="http://schemas.openxmlformats.org/officeDocument/2006/relationships/slide" Target="/ppt/slides/slide1.xml" Id="R7c58b7236822478d" /><Relationship Type="http://schemas.openxmlformats.org/officeDocument/2006/relationships/slide" Target="/ppt/slides/slide2.xml" Id="Rd9e13278def64939" /><Relationship Type="http://schemas.openxmlformats.org/officeDocument/2006/relationships/slide" Target="/ppt/slides/slide3.xml" Id="R16f1326c51c7438f" /><Relationship Type="http://schemas.openxmlformats.org/officeDocument/2006/relationships/slide" Target="/ppt/slides/slide4.xml" Id="R8d19155d480d4521" /><Relationship Type="http://schemas.openxmlformats.org/officeDocument/2006/relationships/slide" Target="/ppt/slides/slide5.xml" Id="R136bf414c3944817" /><Relationship Type="http://schemas.openxmlformats.org/officeDocument/2006/relationships/slide" Target="/ppt/slides/slide6.xml" Id="Re22c7174b72949a1" /><Relationship Type="http://schemas.openxmlformats.org/officeDocument/2006/relationships/slide" Target="/ppt/slides/slide7.xml" Id="Rdf5f45508c60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81667a24c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729c254364b8b" /><Relationship Type="http://schemas.openxmlformats.org/officeDocument/2006/relationships/theme" Target="/ppt/slideMasters/theme/theme1.xml" Id="Rd0138329f047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729c25436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f5b1e9f9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89cc5012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f4f33ca5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5c7f93ac4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37708506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257c42b50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f6f2450b6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ANAXO CAPITAL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ANAXO CAPITAL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67 521 008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ANAXO CAPITAL MANAGEMENT AS</a:t>
            </a:r>
          </a:p>
        </p:txBody>
      </p:sp>
    </p:spTree>
  </p:cSld>
  <p:clrMapOvr>
    <a:masterClrMapping xmlns:a="http://schemas.openxmlformats.org/drawingml/2006/main"/>
  </p:clrMapOvr>
</p:sld>
</file>