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303b6952d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ee3ec1def4b52"/>
  </p:sldMasterIdLst>
  <p:sldIdLst>
    <p:sldId xmlns:r="http://schemas.openxmlformats.org/officeDocument/2006/relationships" id="256" r:id="R1f763ac7eafa479f"/>
    <p:sldId xmlns:r="http://schemas.openxmlformats.org/officeDocument/2006/relationships" id="257" r:id="R52801dd4253744c5"/>
    <p:sldId xmlns:r="http://schemas.openxmlformats.org/officeDocument/2006/relationships" id="258" r:id="Rcacc856d526244b3"/>
    <p:sldId xmlns:r="http://schemas.openxmlformats.org/officeDocument/2006/relationships" id="259" r:id="R5c52145e84e2434f"/>
    <p:sldId xmlns:r="http://schemas.openxmlformats.org/officeDocument/2006/relationships" id="260" r:id="R38b94aff82f34982"/>
    <p:sldId xmlns:r="http://schemas.openxmlformats.org/officeDocument/2006/relationships" id="261" r:id="Rd716b89532424ef4"/>
    <p:sldId xmlns:r="http://schemas.openxmlformats.org/officeDocument/2006/relationships" id="262" r:id="R6458366a1d87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ee3ec1def4b52" /><Relationship Type="http://schemas.openxmlformats.org/officeDocument/2006/relationships/slide" Target="/ppt/slides/slide1.xml" Id="R1f763ac7eafa479f" /><Relationship Type="http://schemas.openxmlformats.org/officeDocument/2006/relationships/slide" Target="/ppt/slides/slide2.xml" Id="R52801dd4253744c5" /><Relationship Type="http://schemas.openxmlformats.org/officeDocument/2006/relationships/slide" Target="/ppt/slides/slide3.xml" Id="Rcacc856d526244b3" /><Relationship Type="http://schemas.openxmlformats.org/officeDocument/2006/relationships/slide" Target="/ppt/slides/slide4.xml" Id="R5c52145e84e2434f" /><Relationship Type="http://schemas.openxmlformats.org/officeDocument/2006/relationships/slide" Target="/ppt/slides/slide5.xml" Id="R38b94aff82f34982" /><Relationship Type="http://schemas.openxmlformats.org/officeDocument/2006/relationships/slide" Target="/ppt/slides/slide6.xml" Id="Rd716b89532424ef4" /><Relationship Type="http://schemas.openxmlformats.org/officeDocument/2006/relationships/slide" Target="/ppt/slides/slide7.xml" Id="R6458366a1d87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04cdd60d2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a6772a30943a7" /><Relationship Type="http://schemas.openxmlformats.org/officeDocument/2006/relationships/theme" Target="/ppt/slideMasters/theme/theme1.xml" Id="Rc1264a7e5a33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a6772a309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8946b1f0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82573b2a4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d4a133598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6b07ca80c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dc08ea42e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8321ac555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317cb144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