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5f5153cb5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ad226ffb44aab"/>
  </p:sldMasterIdLst>
  <p:sldIdLst>
    <p:sldId xmlns:r="http://schemas.openxmlformats.org/officeDocument/2006/relationships" id="256" r:id="Redab5a1d667641fe"/>
    <p:sldId xmlns:r="http://schemas.openxmlformats.org/officeDocument/2006/relationships" id="257" r:id="R5c7a4b26e4114baa"/>
    <p:sldId xmlns:r="http://schemas.openxmlformats.org/officeDocument/2006/relationships" id="258" r:id="Rd0d947e5cb96435c"/>
    <p:sldId xmlns:r="http://schemas.openxmlformats.org/officeDocument/2006/relationships" id="259" r:id="Re3cc2d6080b14aec"/>
    <p:sldId xmlns:r="http://schemas.openxmlformats.org/officeDocument/2006/relationships" id="260" r:id="R87bb37739b7d43f2"/>
    <p:sldId xmlns:r="http://schemas.openxmlformats.org/officeDocument/2006/relationships" id="261" r:id="R5b9e40a436f0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ad226ffb44aab" /><Relationship Type="http://schemas.openxmlformats.org/officeDocument/2006/relationships/slide" Target="/ppt/slides/slide1.xml" Id="Redab5a1d667641fe" /><Relationship Type="http://schemas.openxmlformats.org/officeDocument/2006/relationships/slide" Target="/ppt/slides/slide2.xml" Id="R5c7a4b26e4114baa" /><Relationship Type="http://schemas.openxmlformats.org/officeDocument/2006/relationships/slide" Target="/ppt/slides/slide3.xml" Id="Rd0d947e5cb96435c" /><Relationship Type="http://schemas.openxmlformats.org/officeDocument/2006/relationships/slide" Target="/ppt/slides/slide4.xml" Id="Re3cc2d6080b14aec" /><Relationship Type="http://schemas.openxmlformats.org/officeDocument/2006/relationships/slide" Target="/ppt/slides/slide5.xml" Id="R87bb37739b7d43f2" /><Relationship Type="http://schemas.openxmlformats.org/officeDocument/2006/relationships/slide" Target="/ppt/slides/slide6.xml" Id="R5b9e40a436f0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5b97929e0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f282c4c404e88" /><Relationship Type="http://schemas.openxmlformats.org/officeDocument/2006/relationships/theme" Target="/ppt/slideMasters/theme/theme1.xml" Id="R0c182914afd3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f282c4c40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d76c31416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e882fcb3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8bee8439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4150f696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9d73df11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d113c1fa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