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aa35727ce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d3f15cbb24a9f"/>
  </p:sldMasterIdLst>
  <p:sldIdLst>
    <p:sldId xmlns:r="http://schemas.openxmlformats.org/officeDocument/2006/relationships" id="256" r:id="R4c8121b291084861"/>
    <p:sldId xmlns:r="http://schemas.openxmlformats.org/officeDocument/2006/relationships" id="257" r:id="Rf2f60b8ed1ee4875"/>
    <p:sldId xmlns:r="http://schemas.openxmlformats.org/officeDocument/2006/relationships" id="258" r:id="R2423447c807947b8"/>
    <p:sldId xmlns:r="http://schemas.openxmlformats.org/officeDocument/2006/relationships" id="259" r:id="R5ec6c182185346df"/>
    <p:sldId xmlns:r="http://schemas.openxmlformats.org/officeDocument/2006/relationships" id="260" r:id="Ra66cb7c932394382"/>
    <p:sldId xmlns:r="http://schemas.openxmlformats.org/officeDocument/2006/relationships" id="261" r:id="Rc8937afd5d404727"/>
    <p:sldId xmlns:r="http://schemas.openxmlformats.org/officeDocument/2006/relationships" id="262" r:id="R5680fd38d0d64d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d3f15cbb24a9f" /><Relationship Type="http://schemas.openxmlformats.org/officeDocument/2006/relationships/slide" Target="/ppt/slides/slide1.xml" Id="R4c8121b291084861" /><Relationship Type="http://schemas.openxmlformats.org/officeDocument/2006/relationships/slide" Target="/ppt/slides/slide2.xml" Id="Rf2f60b8ed1ee4875" /><Relationship Type="http://schemas.openxmlformats.org/officeDocument/2006/relationships/slide" Target="/ppt/slides/slide3.xml" Id="R2423447c807947b8" /><Relationship Type="http://schemas.openxmlformats.org/officeDocument/2006/relationships/slide" Target="/ppt/slides/slide4.xml" Id="R5ec6c182185346df" /><Relationship Type="http://schemas.openxmlformats.org/officeDocument/2006/relationships/slide" Target="/ppt/slides/slide5.xml" Id="Ra66cb7c932394382" /><Relationship Type="http://schemas.openxmlformats.org/officeDocument/2006/relationships/slide" Target="/ppt/slides/slide6.xml" Id="Rc8937afd5d404727" /><Relationship Type="http://schemas.openxmlformats.org/officeDocument/2006/relationships/slide" Target="/ppt/slides/slide7.xml" Id="R5680fd38d0d64d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28520b053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d970040ea4341" /><Relationship Type="http://schemas.openxmlformats.org/officeDocument/2006/relationships/theme" Target="/ppt/slideMasters/theme/theme1.xml" Id="Ra10ad514eb6e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d970040ea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55737015d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879de0dc9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896ffed02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2eb9f5b7d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b53759b96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ccf1f3896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d8ab72c241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