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fe1731152547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376d072e1d4d25"/>
  </p:sldMasterIdLst>
  <p:sldIdLst>
    <p:sldId xmlns:r="http://schemas.openxmlformats.org/officeDocument/2006/relationships" id="256" r:id="R5ad4088b0e5b430d"/>
    <p:sldId xmlns:r="http://schemas.openxmlformats.org/officeDocument/2006/relationships" id="257" r:id="R7bc3414ab8594469"/>
    <p:sldId xmlns:r="http://schemas.openxmlformats.org/officeDocument/2006/relationships" id="258" r:id="R59e737a361ad4f09"/>
    <p:sldId xmlns:r="http://schemas.openxmlformats.org/officeDocument/2006/relationships" id="259" r:id="Rb4231f907b9542f8"/>
    <p:sldId xmlns:r="http://schemas.openxmlformats.org/officeDocument/2006/relationships" id="260" r:id="R92b0b6fdfc624962"/>
    <p:sldId xmlns:r="http://schemas.openxmlformats.org/officeDocument/2006/relationships" id="261" r:id="R80adc0b9a49545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376d072e1d4d25" /><Relationship Type="http://schemas.openxmlformats.org/officeDocument/2006/relationships/slide" Target="/ppt/slides/slide1.xml" Id="R5ad4088b0e5b430d" /><Relationship Type="http://schemas.openxmlformats.org/officeDocument/2006/relationships/slide" Target="/ppt/slides/slide2.xml" Id="R7bc3414ab8594469" /><Relationship Type="http://schemas.openxmlformats.org/officeDocument/2006/relationships/slide" Target="/ppt/slides/slide3.xml" Id="R59e737a361ad4f09" /><Relationship Type="http://schemas.openxmlformats.org/officeDocument/2006/relationships/slide" Target="/ppt/slides/slide4.xml" Id="Rb4231f907b9542f8" /><Relationship Type="http://schemas.openxmlformats.org/officeDocument/2006/relationships/slide" Target="/ppt/slides/slide5.xml" Id="R92b0b6fdfc624962" /><Relationship Type="http://schemas.openxmlformats.org/officeDocument/2006/relationships/slide" Target="/ppt/slides/slide6.xml" Id="R80adc0b9a49545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bf89ae4b5d45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dc34d1b234eef" /><Relationship Type="http://schemas.openxmlformats.org/officeDocument/2006/relationships/theme" Target="/ppt/slideMasters/theme/theme1.xml" Id="Reb4dded83cff4f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bdc34d1b234e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91b6425a044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83305891a46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2c049cf3b4f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169d2a7904f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8885d993049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bd192b90045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APTUM &amp; WEBCODE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921 677 340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