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78f5e5060b43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ee546e752b4d1e"/>
  </p:sldMasterIdLst>
  <p:sldIdLst>
    <p:sldId xmlns:r="http://schemas.openxmlformats.org/officeDocument/2006/relationships" id="256" r:id="R0abebc4e9c18456f"/>
    <p:sldId xmlns:r="http://schemas.openxmlformats.org/officeDocument/2006/relationships" id="257" r:id="Rc78eee7e2e3c4af5"/>
    <p:sldId xmlns:r="http://schemas.openxmlformats.org/officeDocument/2006/relationships" id="258" r:id="R5119da84b2034ea5"/>
    <p:sldId xmlns:r="http://schemas.openxmlformats.org/officeDocument/2006/relationships" id="259" r:id="R65951d08209741e4"/>
    <p:sldId xmlns:r="http://schemas.openxmlformats.org/officeDocument/2006/relationships" id="260" r:id="R90102d2e907f4933"/>
    <p:sldId xmlns:r="http://schemas.openxmlformats.org/officeDocument/2006/relationships" id="261" r:id="Rf5e5c24a3db24165"/>
    <p:sldId xmlns:r="http://schemas.openxmlformats.org/officeDocument/2006/relationships" id="262" r:id="R1f53dfec582b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e546e752b4d1e" /><Relationship Type="http://schemas.openxmlformats.org/officeDocument/2006/relationships/slide" Target="/ppt/slides/slide1.xml" Id="R0abebc4e9c18456f" /><Relationship Type="http://schemas.openxmlformats.org/officeDocument/2006/relationships/slide" Target="/ppt/slides/slide2.xml" Id="Rc78eee7e2e3c4af5" /><Relationship Type="http://schemas.openxmlformats.org/officeDocument/2006/relationships/slide" Target="/ppt/slides/slide3.xml" Id="R5119da84b2034ea5" /><Relationship Type="http://schemas.openxmlformats.org/officeDocument/2006/relationships/slide" Target="/ppt/slides/slide4.xml" Id="R65951d08209741e4" /><Relationship Type="http://schemas.openxmlformats.org/officeDocument/2006/relationships/slide" Target="/ppt/slides/slide5.xml" Id="R90102d2e907f4933" /><Relationship Type="http://schemas.openxmlformats.org/officeDocument/2006/relationships/slide" Target="/ppt/slides/slide6.xml" Id="Rf5e5c24a3db24165" /><Relationship Type="http://schemas.openxmlformats.org/officeDocument/2006/relationships/slide" Target="/ppt/slides/slide7.xml" Id="R1f53dfec582b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bcb44ec12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c0ac382754216" /><Relationship Type="http://schemas.openxmlformats.org/officeDocument/2006/relationships/theme" Target="/ppt/slideMasters/theme/theme1.xml" Id="R30aebd03d0b24c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dc0ac38275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805199e09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2a6789b8d4f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3173db6bc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d7689e332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c36d6032341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eea8665447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baed941db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SAVE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SAVE EIENDOM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46 565 671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100 957 742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SAVE INNVEST 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Gamlestølen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921 669 941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EIENDOM HOLDING AS</a:t>
            </a:r>
          </a:p>
        </p:txBody>
      </p:sp>
    </p:spTree>
  </p:cSld>
  <p:clrMapOvr>
    <a:masterClrMapping xmlns:a="http://schemas.openxmlformats.org/drawingml/2006/main"/>
  </p:clrMapOvr>
</p:sld>
</file>