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3a563382b041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449afe01014e4c"/>
  </p:sldMasterIdLst>
  <p:sldIdLst>
    <p:sldId xmlns:r="http://schemas.openxmlformats.org/officeDocument/2006/relationships" id="256" r:id="R6e13565af17b47b5"/>
    <p:sldId xmlns:r="http://schemas.openxmlformats.org/officeDocument/2006/relationships" id="257" r:id="R8ca8d5ad97fc4e88"/>
    <p:sldId xmlns:r="http://schemas.openxmlformats.org/officeDocument/2006/relationships" id="258" r:id="Rbf2c004513d04258"/>
    <p:sldId xmlns:r="http://schemas.openxmlformats.org/officeDocument/2006/relationships" id="259" r:id="Rff856bdb8d444a18"/>
    <p:sldId xmlns:r="http://schemas.openxmlformats.org/officeDocument/2006/relationships" id="260" r:id="R5cebd193f46043da"/>
    <p:sldId xmlns:r="http://schemas.openxmlformats.org/officeDocument/2006/relationships" id="261" r:id="R51a610833df74ab6"/>
    <p:sldId xmlns:r="http://schemas.openxmlformats.org/officeDocument/2006/relationships" id="262" r:id="Rf5bffb6782ea46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449afe01014e4c" /><Relationship Type="http://schemas.openxmlformats.org/officeDocument/2006/relationships/slide" Target="/ppt/slides/slide1.xml" Id="R6e13565af17b47b5" /><Relationship Type="http://schemas.openxmlformats.org/officeDocument/2006/relationships/slide" Target="/ppt/slides/slide2.xml" Id="R8ca8d5ad97fc4e88" /><Relationship Type="http://schemas.openxmlformats.org/officeDocument/2006/relationships/slide" Target="/ppt/slides/slide3.xml" Id="Rbf2c004513d04258" /><Relationship Type="http://schemas.openxmlformats.org/officeDocument/2006/relationships/slide" Target="/ppt/slides/slide4.xml" Id="Rff856bdb8d444a18" /><Relationship Type="http://schemas.openxmlformats.org/officeDocument/2006/relationships/slide" Target="/ppt/slides/slide5.xml" Id="R5cebd193f46043da" /><Relationship Type="http://schemas.openxmlformats.org/officeDocument/2006/relationships/slide" Target="/ppt/slides/slide6.xml" Id="R51a610833df74ab6" /><Relationship Type="http://schemas.openxmlformats.org/officeDocument/2006/relationships/slide" Target="/ppt/slides/slide7.xml" Id="Rf5bffb6782ea46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1592a3e9b849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d133ce51024820" /><Relationship Type="http://schemas.openxmlformats.org/officeDocument/2006/relationships/theme" Target="/ppt/slideMasters/theme/theme1.xml" Id="Rc10b4238451245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d133ce510248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ab1d401b04b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0a64ddfac41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8a1d9ec0ee4e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ec1bfe89b441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edebc97214b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d402ea801944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1652720e947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HANSSEN MASKIN &amp; TRANSPORT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HANSSEN MASKIN &amp; TRANSPORT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HANSSEN MASKIN &amp; TRANSPORT EIENDOM AS ble etablert [år] og holder til i Straumsjøen.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HANSSEN MASKIN &amp; TRANSPORT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HANSSEN MASKIN &amp; TRANSPORT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HANSSEN MASKIN &amp; TRANSPORT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184 589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−57 013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470 495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4 890 773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HANSSEN MASKIN &amp; TRANSPORT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ANDRE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HANSSEN MASKIN &amp; TRANSPORT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8475 Straumsjøen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921 664 559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HANSSEN MASKIN &amp; TRANSPORT EIENDOM AS</a:t>
            </a:r>
          </a:p>
        </p:txBody>
      </p:sp>
    </p:spTree>
  </p:cSld>
  <p:clrMapOvr>
    <a:masterClrMapping xmlns:a="http://schemas.openxmlformats.org/drawingml/2006/main"/>
  </p:clrMapOvr>
</p:sld>
</file>