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acc7a80bb4a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6317df69e548df"/>
  </p:sldMasterIdLst>
  <p:sldIdLst>
    <p:sldId xmlns:r="http://schemas.openxmlformats.org/officeDocument/2006/relationships" id="256" r:id="Rf73447d104e84317"/>
    <p:sldId xmlns:r="http://schemas.openxmlformats.org/officeDocument/2006/relationships" id="257" r:id="R28842767d360457f"/>
    <p:sldId xmlns:r="http://schemas.openxmlformats.org/officeDocument/2006/relationships" id="258" r:id="R4f2b0e73bc5443bf"/>
    <p:sldId xmlns:r="http://schemas.openxmlformats.org/officeDocument/2006/relationships" id="259" r:id="Rcecbd89a8b6a4c69"/>
    <p:sldId xmlns:r="http://schemas.openxmlformats.org/officeDocument/2006/relationships" id="260" r:id="R4a55a2a90dd8428e"/>
    <p:sldId xmlns:r="http://schemas.openxmlformats.org/officeDocument/2006/relationships" id="261" r:id="R0420642bb5cf4f40"/>
    <p:sldId xmlns:r="http://schemas.openxmlformats.org/officeDocument/2006/relationships" id="262" r:id="R9513538757554c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317df69e548df" /><Relationship Type="http://schemas.openxmlformats.org/officeDocument/2006/relationships/slide" Target="/ppt/slides/slide1.xml" Id="Rf73447d104e84317" /><Relationship Type="http://schemas.openxmlformats.org/officeDocument/2006/relationships/slide" Target="/ppt/slides/slide2.xml" Id="R28842767d360457f" /><Relationship Type="http://schemas.openxmlformats.org/officeDocument/2006/relationships/slide" Target="/ppt/slides/slide3.xml" Id="R4f2b0e73bc5443bf" /><Relationship Type="http://schemas.openxmlformats.org/officeDocument/2006/relationships/slide" Target="/ppt/slides/slide4.xml" Id="Rcecbd89a8b6a4c69" /><Relationship Type="http://schemas.openxmlformats.org/officeDocument/2006/relationships/slide" Target="/ppt/slides/slide5.xml" Id="R4a55a2a90dd8428e" /><Relationship Type="http://schemas.openxmlformats.org/officeDocument/2006/relationships/slide" Target="/ppt/slides/slide6.xml" Id="R0420642bb5cf4f40" /><Relationship Type="http://schemas.openxmlformats.org/officeDocument/2006/relationships/slide" Target="/ppt/slides/slide7.xml" Id="R9513538757554c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c8100305743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554769a6647ed" /><Relationship Type="http://schemas.openxmlformats.org/officeDocument/2006/relationships/theme" Target="/ppt/slideMasters/theme/theme1.xml" Id="Reecf9406998b4f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c554769a6647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3786fb206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ce8c2ac17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34c0b946a4b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3d40aa57245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2284b62164a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68023de554d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fdf51d419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HUNTSMAN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HUNTSMAN HOLDING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18 561 694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19 181 561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CALUM HUNT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Løtveitlien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921 661 185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HUNTSMAN HOLDING AS</a:t>
            </a:r>
          </a:p>
        </p:txBody>
      </p:sp>
    </p:spTree>
  </p:cSld>
  <p:clrMapOvr>
    <a:masterClrMapping xmlns:a="http://schemas.openxmlformats.org/drawingml/2006/main"/>
  </p:clrMapOvr>
</p:sld>
</file>