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a0b77306e4c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8ba5e6c8d34942"/>
  </p:sldMasterIdLst>
  <p:sldIdLst>
    <p:sldId xmlns:r="http://schemas.openxmlformats.org/officeDocument/2006/relationships" id="256" r:id="R20241493459a467c"/>
    <p:sldId xmlns:r="http://schemas.openxmlformats.org/officeDocument/2006/relationships" id="257" r:id="R6e2f4e5cbd6c40f6"/>
    <p:sldId xmlns:r="http://schemas.openxmlformats.org/officeDocument/2006/relationships" id="258" r:id="Rdabd43337ba7439f"/>
    <p:sldId xmlns:r="http://schemas.openxmlformats.org/officeDocument/2006/relationships" id="259" r:id="R6f64feebe80b4618"/>
    <p:sldId xmlns:r="http://schemas.openxmlformats.org/officeDocument/2006/relationships" id="260" r:id="R132643aea78447d7"/>
    <p:sldId xmlns:r="http://schemas.openxmlformats.org/officeDocument/2006/relationships" id="261" r:id="R66d71167b6714c1e"/>
    <p:sldId xmlns:r="http://schemas.openxmlformats.org/officeDocument/2006/relationships" id="262" r:id="Rc6017beff97544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8ba5e6c8d34942" /><Relationship Type="http://schemas.openxmlformats.org/officeDocument/2006/relationships/slide" Target="/ppt/slides/slide1.xml" Id="R20241493459a467c" /><Relationship Type="http://schemas.openxmlformats.org/officeDocument/2006/relationships/slide" Target="/ppt/slides/slide2.xml" Id="R6e2f4e5cbd6c40f6" /><Relationship Type="http://schemas.openxmlformats.org/officeDocument/2006/relationships/slide" Target="/ppt/slides/slide3.xml" Id="Rdabd43337ba7439f" /><Relationship Type="http://schemas.openxmlformats.org/officeDocument/2006/relationships/slide" Target="/ppt/slides/slide4.xml" Id="R6f64feebe80b4618" /><Relationship Type="http://schemas.openxmlformats.org/officeDocument/2006/relationships/slide" Target="/ppt/slides/slide5.xml" Id="R132643aea78447d7" /><Relationship Type="http://schemas.openxmlformats.org/officeDocument/2006/relationships/slide" Target="/ppt/slides/slide6.xml" Id="R66d71167b6714c1e" /><Relationship Type="http://schemas.openxmlformats.org/officeDocument/2006/relationships/slide" Target="/ppt/slides/slide7.xml" Id="Rc6017beff97544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eabe297d540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46f0906ce4d7e" /><Relationship Type="http://schemas.openxmlformats.org/officeDocument/2006/relationships/theme" Target="/ppt/slideMasters/theme/theme1.xml" Id="R1fe34998b1044d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846f0906ce4d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7123d425c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7cc53799448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2d05294004f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14ebe4b00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ebb87240942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4f1c43c0d49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cb26e460b46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SKILLS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SKILLS ØKONOMI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742 264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921 657 862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SKILLS ØKONOMI AS</a:t>
            </a:r>
          </a:p>
        </p:txBody>
      </p:sp>
    </p:spTree>
  </p:cSld>
  <p:clrMapOvr>
    <a:masterClrMapping xmlns:a="http://schemas.openxmlformats.org/drawingml/2006/main"/>
  </p:clrMapOvr>
</p:sld>
</file>