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808e540e8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2619ea215451c"/>
  </p:sldMasterIdLst>
  <p:sldIdLst>
    <p:sldId xmlns:r="http://schemas.openxmlformats.org/officeDocument/2006/relationships" id="256" r:id="R1861c318a7a3489a"/>
    <p:sldId xmlns:r="http://schemas.openxmlformats.org/officeDocument/2006/relationships" id="257" r:id="R21a8a1b37f9643fc"/>
    <p:sldId xmlns:r="http://schemas.openxmlformats.org/officeDocument/2006/relationships" id="258" r:id="R353ac5d7aad44fa7"/>
    <p:sldId xmlns:r="http://schemas.openxmlformats.org/officeDocument/2006/relationships" id="259" r:id="Rb77e0c4394e94c47"/>
    <p:sldId xmlns:r="http://schemas.openxmlformats.org/officeDocument/2006/relationships" id="260" r:id="R79e281b53b4d4d9f"/>
    <p:sldId xmlns:r="http://schemas.openxmlformats.org/officeDocument/2006/relationships" id="261" r:id="R2914109177ed439e"/>
    <p:sldId xmlns:r="http://schemas.openxmlformats.org/officeDocument/2006/relationships" id="262" r:id="R253fa66de42e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2619ea215451c" /><Relationship Type="http://schemas.openxmlformats.org/officeDocument/2006/relationships/slide" Target="/ppt/slides/slide1.xml" Id="R1861c318a7a3489a" /><Relationship Type="http://schemas.openxmlformats.org/officeDocument/2006/relationships/slide" Target="/ppt/slides/slide2.xml" Id="R21a8a1b37f9643fc" /><Relationship Type="http://schemas.openxmlformats.org/officeDocument/2006/relationships/slide" Target="/ppt/slides/slide3.xml" Id="R353ac5d7aad44fa7" /><Relationship Type="http://schemas.openxmlformats.org/officeDocument/2006/relationships/slide" Target="/ppt/slides/slide4.xml" Id="Rb77e0c4394e94c47" /><Relationship Type="http://schemas.openxmlformats.org/officeDocument/2006/relationships/slide" Target="/ppt/slides/slide5.xml" Id="R79e281b53b4d4d9f" /><Relationship Type="http://schemas.openxmlformats.org/officeDocument/2006/relationships/slide" Target="/ppt/slides/slide6.xml" Id="R2914109177ed439e" /><Relationship Type="http://schemas.openxmlformats.org/officeDocument/2006/relationships/slide" Target="/ppt/slides/slide7.xml" Id="R253fa66de42e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e720b7282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e6105ba143bb" /><Relationship Type="http://schemas.openxmlformats.org/officeDocument/2006/relationships/theme" Target="/ppt/slideMasters/theme/theme1.xml" Id="R1d31420c4f6f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0e6105ba1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f3d1c28e5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ea3071fc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d065ffee8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c504cde6e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fb71a756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1f8fb185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21d53b8c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KENNETH HELLEN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