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5ab7dd7c4a42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d459ba3364adf"/>
  </p:sldMasterIdLst>
  <p:sldIdLst>
    <p:sldId xmlns:r="http://schemas.openxmlformats.org/officeDocument/2006/relationships" id="256" r:id="R011cbb5037e84691"/>
    <p:sldId xmlns:r="http://schemas.openxmlformats.org/officeDocument/2006/relationships" id="257" r:id="Rbbf36ee5d1684dde"/>
    <p:sldId xmlns:r="http://schemas.openxmlformats.org/officeDocument/2006/relationships" id="258" r:id="R833a509a6aac466d"/>
    <p:sldId xmlns:r="http://schemas.openxmlformats.org/officeDocument/2006/relationships" id="259" r:id="Rd5dccaeead71451d"/>
    <p:sldId xmlns:r="http://schemas.openxmlformats.org/officeDocument/2006/relationships" id="260" r:id="R6e5f12ebdc3d4208"/>
    <p:sldId xmlns:r="http://schemas.openxmlformats.org/officeDocument/2006/relationships" id="261" r:id="R22da588cbf924a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d459ba3364adf" /><Relationship Type="http://schemas.openxmlformats.org/officeDocument/2006/relationships/slide" Target="/ppt/slides/slide1.xml" Id="R011cbb5037e84691" /><Relationship Type="http://schemas.openxmlformats.org/officeDocument/2006/relationships/slide" Target="/ppt/slides/slide2.xml" Id="Rbbf36ee5d1684dde" /><Relationship Type="http://schemas.openxmlformats.org/officeDocument/2006/relationships/slide" Target="/ppt/slides/slide3.xml" Id="R833a509a6aac466d" /><Relationship Type="http://schemas.openxmlformats.org/officeDocument/2006/relationships/slide" Target="/ppt/slides/slide4.xml" Id="Rd5dccaeead71451d" /><Relationship Type="http://schemas.openxmlformats.org/officeDocument/2006/relationships/slide" Target="/ppt/slides/slide5.xml" Id="R6e5f12ebdc3d4208" /><Relationship Type="http://schemas.openxmlformats.org/officeDocument/2006/relationships/slide" Target="/ppt/slides/slide6.xml" Id="R22da588cbf924a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8ee7fbfdd43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2d69878cc4667" /><Relationship Type="http://schemas.openxmlformats.org/officeDocument/2006/relationships/theme" Target="/ppt/slideMasters/theme/theme1.xml" Id="R50ebdf0e6d1043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62d69878cc46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68df51f1c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2a5cc597b4b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87fe14e69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30eaf55d9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d58f6fa974b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c16b54a6f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Betzy Kjelsbergs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921 643 934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