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d45b59901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b28ec06844e63"/>
  </p:sldMasterIdLst>
  <p:sldIdLst>
    <p:sldId xmlns:r="http://schemas.openxmlformats.org/officeDocument/2006/relationships" id="256" r:id="R537a5b18c00343dc"/>
    <p:sldId xmlns:r="http://schemas.openxmlformats.org/officeDocument/2006/relationships" id="257" r:id="R9f3a837225424681"/>
    <p:sldId xmlns:r="http://schemas.openxmlformats.org/officeDocument/2006/relationships" id="258" r:id="R965dc3a116604b5b"/>
    <p:sldId xmlns:r="http://schemas.openxmlformats.org/officeDocument/2006/relationships" id="259" r:id="Rcf1866e222824a59"/>
    <p:sldId xmlns:r="http://schemas.openxmlformats.org/officeDocument/2006/relationships" id="260" r:id="Rff43959bef96433b"/>
    <p:sldId xmlns:r="http://schemas.openxmlformats.org/officeDocument/2006/relationships" id="261" r:id="R278740dba5104fb5"/>
    <p:sldId xmlns:r="http://schemas.openxmlformats.org/officeDocument/2006/relationships" id="262" r:id="Rf72bc50daeb9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b28ec06844e63" /><Relationship Type="http://schemas.openxmlformats.org/officeDocument/2006/relationships/slide" Target="/ppt/slides/slide1.xml" Id="R537a5b18c00343dc" /><Relationship Type="http://schemas.openxmlformats.org/officeDocument/2006/relationships/slide" Target="/ppt/slides/slide2.xml" Id="R9f3a837225424681" /><Relationship Type="http://schemas.openxmlformats.org/officeDocument/2006/relationships/slide" Target="/ppt/slides/slide3.xml" Id="R965dc3a116604b5b" /><Relationship Type="http://schemas.openxmlformats.org/officeDocument/2006/relationships/slide" Target="/ppt/slides/slide4.xml" Id="Rcf1866e222824a59" /><Relationship Type="http://schemas.openxmlformats.org/officeDocument/2006/relationships/slide" Target="/ppt/slides/slide5.xml" Id="Rff43959bef96433b" /><Relationship Type="http://schemas.openxmlformats.org/officeDocument/2006/relationships/slide" Target="/ppt/slides/slide6.xml" Id="R278740dba5104fb5" /><Relationship Type="http://schemas.openxmlformats.org/officeDocument/2006/relationships/slide" Target="/ppt/slides/slide7.xml" Id="Rf72bc50daeb9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81204de3c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11d180e54fec" /><Relationship Type="http://schemas.openxmlformats.org/officeDocument/2006/relationships/theme" Target="/ppt/slideMasters/theme/theme1.xml" Id="R110de329805d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911d180e5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307a56b57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3c2d1bb4d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b2af2dad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02dbb508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2b110ded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d6e9f6dc9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85119ccf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80,6 %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