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f7f531b20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4dc37b25741ff"/>
  </p:sldMasterIdLst>
  <p:sldIdLst>
    <p:sldId xmlns:r="http://schemas.openxmlformats.org/officeDocument/2006/relationships" id="256" r:id="Ra80561d57bf14709"/>
    <p:sldId xmlns:r="http://schemas.openxmlformats.org/officeDocument/2006/relationships" id="257" r:id="R0f6e28daeffc4cbc"/>
    <p:sldId xmlns:r="http://schemas.openxmlformats.org/officeDocument/2006/relationships" id="258" r:id="R95b4e9f90d304e1f"/>
    <p:sldId xmlns:r="http://schemas.openxmlformats.org/officeDocument/2006/relationships" id="259" r:id="R56de1184b2a64aa6"/>
    <p:sldId xmlns:r="http://schemas.openxmlformats.org/officeDocument/2006/relationships" id="260" r:id="Refa4be3d261f48ae"/>
    <p:sldId xmlns:r="http://schemas.openxmlformats.org/officeDocument/2006/relationships" id="261" r:id="R053b524f1892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4dc37b25741ff" /><Relationship Type="http://schemas.openxmlformats.org/officeDocument/2006/relationships/slide" Target="/ppt/slides/slide1.xml" Id="Ra80561d57bf14709" /><Relationship Type="http://schemas.openxmlformats.org/officeDocument/2006/relationships/slide" Target="/ppt/slides/slide2.xml" Id="R0f6e28daeffc4cbc" /><Relationship Type="http://schemas.openxmlformats.org/officeDocument/2006/relationships/slide" Target="/ppt/slides/slide3.xml" Id="R95b4e9f90d304e1f" /><Relationship Type="http://schemas.openxmlformats.org/officeDocument/2006/relationships/slide" Target="/ppt/slides/slide4.xml" Id="R56de1184b2a64aa6" /><Relationship Type="http://schemas.openxmlformats.org/officeDocument/2006/relationships/slide" Target="/ppt/slides/slide5.xml" Id="Refa4be3d261f48ae" /><Relationship Type="http://schemas.openxmlformats.org/officeDocument/2006/relationships/slide" Target="/ppt/slides/slide6.xml" Id="R053b524f1892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3dd540f74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844cb48ff4bf8" /><Relationship Type="http://schemas.openxmlformats.org/officeDocument/2006/relationships/theme" Target="/ppt/slideMasters/theme/theme1.xml" Id="R23f9dc5a42ec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844cb48ff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bfcdba5a41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8cdd7d38b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00e7f417446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878468af9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d27bddec6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d6af3248847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Myrvangveien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921 638 248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