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6b2c34871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19e9225124a68"/>
  </p:sldMasterIdLst>
  <p:sldIdLst>
    <p:sldId xmlns:r="http://schemas.openxmlformats.org/officeDocument/2006/relationships" id="256" r:id="R34a683746b734306"/>
    <p:sldId xmlns:r="http://schemas.openxmlformats.org/officeDocument/2006/relationships" id="257" r:id="R311d3846c4064458"/>
    <p:sldId xmlns:r="http://schemas.openxmlformats.org/officeDocument/2006/relationships" id="258" r:id="Rc5a2fe2a73a94937"/>
    <p:sldId xmlns:r="http://schemas.openxmlformats.org/officeDocument/2006/relationships" id="259" r:id="Rc77c73d621ea40b8"/>
    <p:sldId xmlns:r="http://schemas.openxmlformats.org/officeDocument/2006/relationships" id="260" r:id="R5b19b57cbd014511"/>
    <p:sldId xmlns:r="http://schemas.openxmlformats.org/officeDocument/2006/relationships" id="261" r:id="R6cbad4f675014c28"/>
    <p:sldId xmlns:r="http://schemas.openxmlformats.org/officeDocument/2006/relationships" id="262" r:id="Rf34497cde87c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19e9225124a68" /><Relationship Type="http://schemas.openxmlformats.org/officeDocument/2006/relationships/slide" Target="/ppt/slides/slide1.xml" Id="R34a683746b734306" /><Relationship Type="http://schemas.openxmlformats.org/officeDocument/2006/relationships/slide" Target="/ppt/slides/slide2.xml" Id="R311d3846c4064458" /><Relationship Type="http://schemas.openxmlformats.org/officeDocument/2006/relationships/slide" Target="/ppt/slides/slide3.xml" Id="Rc5a2fe2a73a94937" /><Relationship Type="http://schemas.openxmlformats.org/officeDocument/2006/relationships/slide" Target="/ppt/slides/slide4.xml" Id="Rc77c73d621ea40b8" /><Relationship Type="http://schemas.openxmlformats.org/officeDocument/2006/relationships/slide" Target="/ppt/slides/slide5.xml" Id="R5b19b57cbd014511" /><Relationship Type="http://schemas.openxmlformats.org/officeDocument/2006/relationships/slide" Target="/ppt/slides/slide6.xml" Id="R6cbad4f675014c28" /><Relationship Type="http://schemas.openxmlformats.org/officeDocument/2006/relationships/slide" Target="/ppt/slides/slide7.xml" Id="Rf34497cde87c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d68d41457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1fdad31af4769" /><Relationship Type="http://schemas.openxmlformats.org/officeDocument/2006/relationships/theme" Target="/ppt/slideMasters/theme/theme1.xml" Id="Rd6db367045c8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1fdad31af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966ed8fd2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b8282ab0c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c1c29f6a6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6bc02215e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a134d2d0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db2a2938d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76e6b489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973 994 543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1 153 455 089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ANNE GRETHE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