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899084c3b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6d52c87a040c6"/>
  </p:sldMasterIdLst>
  <p:sldIdLst>
    <p:sldId xmlns:r="http://schemas.openxmlformats.org/officeDocument/2006/relationships" id="256" r:id="Rb06e1946da8e4a42"/>
    <p:sldId xmlns:r="http://schemas.openxmlformats.org/officeDocument/2006/relationships" id="257" r:id="R3ac14f2530d94d0a"/>
    <p:sldId xmlns:r="http://schemas.openxmlformats.org/officeDocument/2006/relationships" id="258" r:id="Rafa77163fb104b82"/>
    <p:sldId xmlns:r="http://schemas.openxmlformats.org/officeDocument/2006/relationships" id="259" r:id="R1b1f367302e948b1"/>
    <p:sldId xmlns:r="http://schemas.openxmlformats.org/officeDocument/2006/relationships" id="260" r:id="R7f8de267a8a14089"/>
    <p:sldId xmlns:r="http://schemas.openxmlformats.org/officeDocument/2006/relationships" id="261" r:id="Rba6dd5df49be466b"/>
    <p:sldId xmlns:r="http://schemas.openxmlformats.org/officeDocument/2006/relationships" id="262" r:id="R2a183cd3a560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6d52c87a040c6" /><Relationship Type="http://schemas.openxmlformats.org/officeDocument/2006/relationships/slide" Target="/ppt/slides/slide1.xml" Id="Rb06e1946da8e4a42" /><Relationship Type="http://schemas.openxmlformats.org/officeDocument/2006/relationships/slide" Target="/ppt/slides/slide2.xml" Id="R3ac14f2530d94d0a" /><Relationship Type="http://schemas.openxmlformats.org/officeDocument/2006/relationships/slide" Target="/ppt/slides/slide3.xml" Id="Rafa77163fb104b82" /><Relationship Type="http://schemas.openxmlformats.org/officeDocument/2006/relationships/slide" Target="/ppt/slides/slide4.xml" Id="R1b1f367302e948b1" /><Relationship Type="http://schemas.openxmlformats.org/officeDocument/2006/relationships/slide" Target="/ppt/slides/slide5.xml" Id="R7f8de267a8a14089" /><Relationship Type="http://schemas.openxmlformats.org/officeDocument/2006/relationships/slide" Target="/ppt/slides/slide6.xml" Id="Rba6dd5df49be466b" /><Relationship Type="http://schemas.openxmlformats.org/officeDocument/2006/relationships/slide" Target="/ppt/slides/slide7.xml" Id="R2a183cd3a560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a4f934763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839946a14627" /><Relationship Type="http://schemas.openxmlformats.org/officeDocument/2006/relationships/theme" Target="/ppt/slideMasters/theme/theme1.xml" Id="R322c927ec5a6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4839946a1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a6a98471b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491c638e3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955b1d3e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dd8c8c81243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4ab80c39943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7cbb9fd42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3d7c056e0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