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f8889d9d184a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e7bf44bba745c6"/>
  </p:sldMasterIdLst>
  <p:sldIdLst>
    <p:sldId xmlns:r="http://schemas.openxmlformats.org/officeDocument/2006/relationships" id="256" r:id="Rf833b165d99d4a44"/>
    <p:sldId xmlns:r="http://schemas.openxmlformats.org/officeDocument/2006/relationships" id="257" r:id="R26e032024c9d4114"/>
    <p:sldId xmlns:r="http://schemas.openxmlformats.org/officeDocument/2006/relationships" id="258" r:id="R50d48e5660d2472c"/>
    <p:sldId xmlns:r="http://schemas.openxmlformats.org/officeDocument/2006/relationships" id="259" r:id="R9f06af7b52134e1c"/>
    <p:sldId xmlns:r="http://schemas.openxmlformats.org/officeDocument/2006/relationships" id="260" r:id="Rf7b4594ab4e84c69"/>
    <p:sldId xmlns:r="http://schemas.openxmlformats.org/officeDocument/2006/relationships" id="261" r:id="Rfa824acf410844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e7bf44bba745c6" /><Relationship Type="http://schemas.openxmlformats.org/officeDocument/2006/relationships/slide" Target="/ppt/slides/slide1.xml" Id="Rf833b165d99d4a44" /><Relationship Type="http://schemas.openxmlformats.org/officeDocument/2006/relationships/slide" Target="/ppt/slides/slide2.xml" Id="R26e032024c9d4114" /><Relationship Type="http://schemas.openxmlformats.org/officeDocument/2006/relationships/slide" Target="/ppt/slides/slide3.xml" Id="R50d48e5660d2472c" /><Relationship Type="http://schemas.openxmlformats.org/officeDocument/2006/relationships/slide" Target="/ppt/slides/slide4.xml" Id="R9f06af7b52134e1c" /><Relationship Type="http://schemas.openxmlformats.org/officeDocument/2006/relationships/slide" Target="/ppt/slides/slide5.xml" Id="Rf7b4594ab4e84c69" /><Relationship Type="http://schemas.openxmlformats.org/officeDocument/2006/relationships/slide" Target="/ppt/slides/slide6.xml" Id="Rfa824acf410844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8897d90c2f4b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916a89c804aa0" /><Relationship Type="http://schemas.openxmlformats.org/officeDocument/2006/relationships/theme" Target="/ppt/slideMasters/theme/theme1.xml" Id="Rcb8ad305195243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5916a89c804a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c38e5af2348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3dfe933484c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7a32e4a9f45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2825371424b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89103049b40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ca26cbfe14f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JELSA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Karikroken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4045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921 633 939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