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629a4b42c24b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cb9681ea114632"/>
  </p:sldMasterIdLst>
  <p:sldIdLst>
    <p:sldId xmlns:r="http://schemas.openxmlformats.org/officeDocument/2006/relationships" id="256" r:id="R9a8b308720df4ce2"/>
    <p:sldId xmlns:r="http://schemas.openxmlformats.org/officeDocument/2006/relationships" id="257" r:id="R4fe8868768be46b1"/>
    <p:sldId xmlns:r="http://schemas.openxmlformats.org/officeDocument/2006/relationships" id="258" r:id="R239423c05f004503"/>
    <p:sldId xmlns:r="http://schemas.openxmlformats.org/officeDocument/2006/relationships" id="259" r:id="R7520d20eb3bd4c75"/>
    <p:sldId xmlns:r="http://schemas.openxmlformats.org/officeDocument/2006/relationships" id="260" r:id="Rbaddf4748ae0448f"/>
    <p:sldId xmlns:r="http://schemas.openxmlformats.org/officeDocument/2006/relationships" id="261" r:id="R56e3e804c9a042b5"/>
    <p:sldId xmlns:r="http://schemas.openxmlformats.org/officeDocument/2006/relationships" id="262" r:id="R38dffa944cc446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cb9681ea114632" /><Relationship Type="http://schemas.openxmlformats.org/officeDocument/2006/relationships/slide" Target="/ppt/slides/slide1.xml" Id="R9a8b308720df4ce2" /><Relationship Type="http://schemas.openxmlformats.org/officeDocument/2006/relationships/slide" Target="/ppt/slides/slide2.xml" Id="R4fe8868768be46b1" /><Relationship Type="http://schemas.openxmlformats.org/officeDocument/2006/relationships/slide" Target="/ppt/slides/slide3.xml" Id="R239423c05f004503" /><Relationship Type="http://schemas.openxmlformats.org/officeDocument/2006/relationships/slide" Target="/ppt/slides/slide4.xml" Id="R7520d20eb3bd4c75" /><Relationship Type="http://schemas.openxmlformats.org/officeDocument/2006/relationships/slide" Target="/ppt/slides/slide5.xml" Id="Rbaddf4748ae0448f" /><Relationship Type="http://schemas.openxmlformats.org/officeDocument/2006/relationships/slide" Target="/ppt/slides/slide6.xml" Id="R56e3e804c9a042b5" /><Relationship Type="http://schemas.openxmlformats.org/officeDocument/2006/relationships/slide" Target="/ppt/slides/slide7.xml" Id="R38dffa944cc446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7b2422050c4d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cc762d0794e3f" /><Relationship Type="http://schemas.openxmlformats.org/officeDocument/2006/relationships/theme" Target="/ppt/slideMasters/theme/theme1.xml" Id="R9e6ff8cff77a42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fcc762d0794e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b5eead41642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89e137fe847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da13614354f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f96ec73224d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925d2a6d94f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c8e312a8241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3fbe334db4d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JELSA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JELSA HOLDING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−94 669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40 799 458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335 037 888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345 516 167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HENRIK JELSA  –  39,0 %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ACJ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HAJ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HENRIK JELSA  –  11,0 %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Karikroken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4045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921 633 874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HOLDING AS</a:t>
            </a:r>
          </a:p>
        </p:txBody>
      </p:sp>
    </p:spTree>
  </p:cSld>
  <p:clrMapOvr>
    <a:masterClrMapping xmlns:a="http://schemas.openxmlformats.org/drawingml/2006/main"/>
  </p:clrMapOvr>
</p:sld>
</file>