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a4d1d5d0d746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d8d6bcfb214270"/>
  </p:sldMasterIdLst>
  <p:sldIdLst>
    <p:sldId xmlns:r="http://schemas.openxmlformats.org/officeDocument/2006/relationships" id="256" r:id="R686d45dc969543af"/>
    <p:sldId xmlns:r="http://schemas.openxmlformats.org/officeDocument/2006/relationships" id="257" r:id="R40e08d0363de4ddb"/>
    <p:sldId xmlns:r="http://schemas.openxmlformats.org/officeDocument/2006/relationships" id="258" r:id="Ra575ce17c6324111"/>
    <p:sldId xmlns:r="http://schemas.openxmlformats.org/officeDocument/2006/relationships" id="259" r:id="R8d464470eed9487e"/>
    <p:sldId xmlns:r="http://schemas.openxmlformats.org/officeDocument/2006/relationships" id="260" r:id="R3332470f6f264929"/>
    <p:sldId xmlns:r="http://schemas.openxmlformats.org/officeDocument/2006/relationships" id="261" r:id="R2259744b5cbc4ae8"/>
    <p:sldId xmlns:r="http://schemas.openxmlformats.org/officeDocument/2006/relationships" id="262" r:id="R5e8c3eab477142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8d6bcfb214270" /><Relationship Type="http://schemas.openxmlformats.org/officeDocument/2006/relationships/slide" Target="/ppt/slides/slide1.xml" Id="R686d45dc969543af" /><Relationship Type="http://schemas.openxmlformats.org/officeDocument/2006/relationships/slide" Target="/ppt/slides/slide2.xml" Id="R40e08d0363de4ddb" /><Relationship Type="http://schemas.openxmlformats.org/officeDocument/2006/relationships/slide" Target="/ppt/slides/slide3.xml" Id="Ra575ce17c6324111" /><Relationship Type="http://schemas.openxmlformats.org/officeDocument/2006/relationships/slide" Target="/ppt/slides/slide4.xml" Id="R8d464470eed9487e" /><Relationship Type="http://schemas.openxmlformats.org/officeDocument/2006/relationships/slide" Target="/ppt/slides/slide5.xml" Id="R3332470f6f264929" /><Relationship Type="http://schemas.openxmlformats.org/officeDocument/2006/relationships/slide" Target="/ppt/slides/slide6.xml" Id="R2259744b5cbc4ae8" /><Relationship Type="http://schemas.openxmlformats.org/officeDocument/2006/relationships/slide" Target="/ppt/slides/slide7.xml" Id="R5e8c3eab477142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e7f6004894d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caacd094d4c4d" /><Relationship Type="http://schemas.openxmlformats.org/officeDocument/2006/relationships/theme" Target="/ppt/slideMasters/theme/theme1.xml" Id="Re11cc0cf596542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0caacd094d4c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87cb3039b4c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723351da946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08c2be56f4f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824a5ed6e4b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2575bb64847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6f72ef4284a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de5a259cd45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SECANT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SECANT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3 525 943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15 927 073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31 256 346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SECANT TOPPHOLDING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Orrevegen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921 613 237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