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8e48c5eaa74c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b280a114b24e99"/>
  </p:sldMasterIdLst>
  <p:sldIdLst>
    <p:sldId xmlns:r="http://schemas.openxmlformats.org/officeDocument/2006/relationships" id="256" r:id="R9a6b882ddee64e40"/>
    <p:sldId xmlns:r="http://schemas.openxmlformats.org/officeDocument/2006/relationships" id="257" r:id="R02785ab671a045e2"/>
    <p:sldId xmlns:r="http://schemas.openxmlformats.org/officeDocument/2006/relationships" id="258" r:id="R03761480f0d74bb6"/>
    <p:sldId xmlns:r="http://schemas.openxmlformats.org/officeDocument/2006/relationships" id="259" r:id="Rac96038d3ef2421b"/>
    <p:sldId xmlns:r="http://schemas.openxmlformats.org/officeDocument/2006/relationships" id="260" r:id="R7b400550024943d9"/>
    <p:sldId xmlns:r="http://schemas.openxmlformats.org/officeDocument/2006/relationships" id="261" r:id="Rf29eed5e6aeb4119"/>
    <p:sldId xmlns:r="http://schemas.openxmlformats.org/officeDocument/2006/relationships" id="262" r:id="Ra578690b309f41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b280a114b24e99" /><Relationship Type="http://schemas.openxmlformats.org/officeDocument/2006/relationships/slide" Target="/ppt/slides/slide1.xml" Id="R9a6b882ddee64e40" /><Relationship Type="http://schemas.openxmlformats.org/officeDocument/2006/relationships/slide" Target="/ppt/slides/slide2.xml" Id="R02785ab671a045e2" /><Relationship Type="http://schemas.openxmlformats.org/officeDocument/2006/relationships/slide" Target="/ppt/slides/slide3.xml" Id="R03761480f0d74bb6" /><Relationship Type="http://schemas.openxmlformats.org/officeDocument/2006/relationships/slide" Target="/ppt/slides/slide4.xml" Id="Rac96038d3ef2421b" /><Relationship Type="http://schemas.openxmlformats.org/officeDocument/2006/relationships/slide" Target="/ppt/slides/slide5.xml" Id="R7b400550024943d9" /><Relationship Type="http://schemas.openxmlformats.org/officeDocument/2006/relationships/slide" Target="/ppt/slides/slide6.xml" Id="Rf29eed5e6aeb4119" /><Relationship Type="http://schemas.openxmlformats.org/officeDocument/2006/relationships/slide" Target="/ppt/slides/slide7.xml" Id="Ra578690b309f41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8cc947bb9b48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808099b7f4db9" /><Relationship Type="http://schemas.openxmlformats.org/officeDocument/2006/relationships/theme" Target="/ppt/slideMasters/theme/theme1.xml" Id="Rac6895295e0049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3808099b7f4d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dca53926a41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26da70872547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a1dab48d843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01c98690948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d005353b2b45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f02eb2f074a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d9a2048d949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GUMPEN BILEIENDOM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GUMPEN BILEIENDOM HOLDING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6 011 500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55 507 645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61 557 645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GUMPEN  –  34,5 %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BERIT GUMPEN HANSEN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17,3 %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 –  15,5 %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G. H. AS  –  15,5 %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921 611 927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GUMPEN BILEIENDOM HOLDING AS</a:t>
            </a:r>
          </a:p>
        </p:txBody>
      </p:sp>
    </p:spTree>
  </p:cSld>
  <p:clrMapOvr>
    <a:masterClrMapping xmlns:a="http://schemas.openxmlformats.org/drawingml/2006/main"/>
  </p:clrMapOvr>
</p:sld>
</file>