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c6c7a9bf2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a863191a6445e"/>
  </p:sldMasterIdLst>
  <p:sldIdLst>
    <p:sldId xmlns:r="http://schemas.openxmlformats.org/officeDocument/2006/relationships" id="256" r:id="R4eaa7b504b8a43f8"/>
    <p:sldId xmlns:r="http://schemas.openxmlformats.org/officeDocument/2006/relationships" id="257" r:id="R29fa9cdbd4764d0b"/>
    <p:sldId xmlns:r="http://schemas.openxmlformats.org/officeDocument/2006/relationships" id="258" r:id="Rca817d0609894c20"/>
    <p:sldId xmlns:r="http://schemas.openxmlformats.org/officeDocument/2006/relationships" id="259" r:id="Rbd2e308ee90146df"/>
    <p:sldId xmlns:r="http://schemas.openxmlformats.org/officeDocument/2006/relationships" id="260" r:id="R96c41ad8b1d142fb"/>
    <p:sldId xmlns:r="http://schemas.openxmlformats.org/officeDocument/2006/relationships" id="261" r:id="R6248929305044c28"/>
    <p:sldId xmlns:r="http://schemas.openxmlformats.org/officeDocument/2006/relationships" id="262" r:id="R8711e0b3f91e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a863191a6445e" /><Relationship Type="http://schemas.openxmlformats.org/officeDocument/2006/relationships/slide" Target="/ppt/slides/slide1.xml" Id="R4eaa7b504b8a43f8" /><Relationship Type="http://schemas.openxmlformats.org/officeDocument/2006/relationships/slide" Target="/ppt/slides/slide2.xml" Id="R29fa9cdbd4764d0b" /><Relationship Type="http://schemas.openxmlformats.org/officeDocument/2006/relationships/slide" Target="/ppt/slides/slide3.xml" Id="Rca817d0609894c20" /><Relationship Type="http://schemas.openxmlformats.org/officeDocument/2006/relationships/slide" Target="/ppt/slides/slide4.xml" Id="Rbd2e308ee90146df" /><Relationship Type="http://schemas.openxmlformats.org/officeDocument/2006/relationships/slide" Target="/ppt/slides/slide5.xml" Id="R96c41ad8b1d142fb" /><Relationship Type="http://schemas.openxmlformats.org/officeDocument/2006/relationships/slide" Target="/ppt/slides/slide6.xml" Id="R6248929305044c28" /><Relationship Type="http://schemas.openxmlformats.org/officeDocument/2006/relationships/slide" Target="/ppt/slides/slide7.xml" Id="R8711e0b3f91e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08c5e65a9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7ea4dd314f89" /><Relationship Type="http://schemas.openxmlformats.org/officeDocument/2006/relationships/theme" Target="/ppt/slideMasters/theme/theme1.xml" Id="R549d4d4abafe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07ea4dd31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76913884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0e26e1de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d5f25ca85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fad3dc1e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2962a22cc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b77761b6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68401e96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