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f49613a46040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afcdabede04424"/>
  </p:sldMasterIdLst>
  <p:sldIdLst>
    <p:sldId xmlns:r="http://schemas.openxmlformats.org/officeDocument/2006/relationships" id="256" r:id="R2da01d80be1f41ff"/>
    <p:sldId xmlns:r="http://schemas.openxmlformats.org/officeDocument/2006/relationships" id="257" r:id="Rf6418436f6fd475e"/>
    <p:sldId xmlns:r="http://schemas.openxmlformats.org/officeDocument/2006/relationships" id="258" r:id="Rbf252521446e49d6"/>
    <p:sldId xmlns:r="http://schemas.openxmlformats.org/officeDocument/2006/relationships" id="259" r:id="Rf0b6d9557393489a"/>
    <p:sldId xmlns:r="http://schemas.openxmlformats.org/officeDocument/2006/relationships" id="260" r:id="R407041b00d234794"/>
    <p:sldId xmlns:r="http://schemas.openxmlformats.org/officeDocument/2006/relationships" id="261" r:id="R8b325fb01cf14afc"/>
    <p:sldId xmlns:r="http://schemas.openxmlformats.org/officeDocument/2006/relationships" id="262" r:id="Ra8adc1f31d6c4c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afcdabede04424" /><Relationship Type="http://schemas.openxmlformats.org/officeDocument/2006/relationships/slide" Target="/ppt/slides/slide1.xml" Id="R2da01d80be1f41ff" /><Relationship Type="http://schemas.openxmlformats.org/officeDocument/2006/relationships/slide" Target="/ppt/slides/slide2.xml" Id="Rf6418436f6fd475e" /><Relationship Type="http://schemas.openxmlformats.org/officeDocument/2006/relationships/slide" Target="/ppt/slides/slide3.xml" Id="Rbf252521446e49d6" /><Relationship Type="http://schemas.openxmlformats.org/officeDocument/2006/relationships/slide" Target="/ppt/slides/slide4.xml" Id="Rf0b6d9557393489a" /><Relationship Type="http://schemas.openxmlformats.org/officeDocument/2006/relationships/slide" Target="/ppt/slides/slide5.xml" Id="R407041b00d234794" /><Relationship Type="http://schemas.openxmlformats.org/officeDocument/2006/relationships/slide" Target="/ppt/slides/slide6.xml" Id="R8b325fb01cf14afc" /><Relationship Type="http://schemas.openxmlformats.org/officeDocument/2006/relationships/slide" Target="/ppt/slides/slide7.xml" Id="Ra8adc1f31d6c4c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0c90d0f17144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04cf9e7494301" /><Relationship Type="http://schemas.openxmlformats.org/officeDocument/2006/relationships/theme" Target="/ppt/slideMasters/theme/theme1.xml" Id="R0fb5bae4243149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204cf9e74943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8fbe1ffef4b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4b71138dd48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762d6c81447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5ecaa90d94b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ff715061644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c10fb6d984a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dabdbafca4d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SKYKULA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SKYKULA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SKYKULA AS ble etablert [år] og holder til i Vikeså.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SKYKULA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SKYKULA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SKYKULA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−269 120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24 770 347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161 072 727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231 546 861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SKYKULA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RSG FINANS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 FINANS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SKYKULA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Nesjane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4389 Vikeså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921 597 282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SKYKULA AS</a:t>
            </a:r>
          </a:p>
        </p:txBody>
      </p:sp>
    </p:spTree>
  </p:cSld>
  <p:clrMapOvr>
    <a:masterClrMapping xmlns:a="http://schemas.openxmlformats.org/drawingml/2006/main"/>
  </p:clrMapOvr>
</p:sld>
</file>