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f50bfdf07b48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9a4696958248e4"/>
  </p:sldMasterIdLst>
  <p:sldIdLst>
    <p:sldId xmlns:r="http://schemas.openxmlformats.org/officeDocument/2006/relationships" id="256" r:id="Re6e76350c5fe4240"/>
    <p:sldId xmlns:r="http://schemas.openxmlformats.org/officeDocument/2006/relationships" id="257" r:id="R1aafd198fe2147b4"/>
    <p:sldId xmlns:r="http://schemas.openxmlformats.org/officeDocument/2006/relationships" id="258" r:id="Rb0c1748a31be41a4"/>
    <p:sldId xmlns:r="http://schemas.openxmlformats.org/officeDocument/2006/relationships" id="259" r:id="Rf3e5550ebce9420a"/>
    <p:sldId xmlns:r="http://schemas.openxmlformats.org/officeDocument/2006/relationships" id="260" r:id="R5d675974905a4e72"/>
    <p:sldId xmlns:r="http://schemas.openxmlformats.org/officeDocument/2006/relationships" id="261" r:id="R11060057d6124d41"/>
    <p:sldId xmlns:r="http://schemas.openxmlformats.org/officeDocument/2006/relationships" id="262" r:id="R701b0289ecbc4f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9a4696958248e4" /><Relationship Type="http://schemas.openxmlformats.org/officeDocument/2006/relationships/slide" Target="/ppt/slides/slide1.xml" Id="Re6e76350c5fe4240" /><Relationship Type="http://schemas.openxmlformats.org/officeDocument/2006/relationships/slide" Target="/ppt/slides/slide2.xml" Id="R1aafd198fe2147b4" /><Relationship Type="http://schemas.openxmlformats.org/officeDocument/2006/relationships/slide" Target="/ppt/slides/slide3.xml" Id="Rb0c1748a31be41a4" /><Relationship Type="http://schemas.openxmlformats.org/officeDocument/2006/relationships/slide" Target="/ppt/slides/slide4.xml" Id="Rf3e5550ebce9420a" /><Relationship Type="http://schemas.openxmlformats.org/officeDocument/2006/relationships/slide" Target="/ppt/slides/slide5.xml" Id="R5d675974905a4e72" /><Relationship Type="http://schemas.openxmlformats.org/officeDocument/2006/relationships/slide" Target="/ppt/slides/slide6.xml" Id="R11060057d6124d41" /><Relationship Type="http://schemas.openxmlformats.org/officeDocument/2006/relationships/slide" Target="/ppt/slides/slide7.xml" Id="R701b0289ecbc4f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bc921ceeba49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0b8d51ed7425e" /><Relationship Type="http://schemas.openxmlformats.org/officeDocument/2006/relationships/theme" Target="/ppt/slideMasters/theme/theme1.xml" Id="R77733720291c4a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70b8d51ed742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a4211311c4e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014e2e97f49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feace377944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eea34d0c843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bfb609cb442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bd5f8f2d0d4a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2ec9615af45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ØST-REVISJON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ØST-REVISJON AS ble etablert [år] og holder til i Kråkerøy.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16 172 349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2 406 180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1 852 179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982 584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5 807 806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ELISABETH FUGLESTEG DALE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 GRØM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MUNCH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STEDJEBERG HOLDING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Kråkerøyveien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1671 Kråkerøy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921 595 336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AS</a:t>
            </a:r>
          </a:p>
        </p:txBody>
      </p:sp>
    </p:spTree>
  </p:cSld>
  <p:clrMapOvr>
    <a:masterClrMapping xmlns:a="http://schemas.openxmlformats.org/drawingml/2006/main"/>
  </p:clrMapOvr>
</p:sld>
</file>