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0ef6dde44146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5a3ef922344c1f"/>
  </p:sldMasterIdLst>
  <p:sldIdLst>
    <p:sldId xmlns:r="http://schemas.openxmlformats.org/officeDocument/2006/relationships" id="256" r:id="Re04f5a2ed6004cc3"/>
    <p:sldId xmlns:r="http://schemas.openxmlformats.org/officeDocument/2006/relationships" id="257" r:id="R9298eb80a19c4db1"/>
    <p:sldId xmlns:r="http://schemas.openxmlformats.org/officeDocument/2006/relationships" id="258" r:id="Rb82fa6a1c9164629"/>
    <p:sldId xmlns:r="http://schemas.openxmlformats.org/officeDocument/2006/relationships" id="259" r:id="Rfb7fe31f856f43e8"/>
    <p:sldId xmlns:r="http://schemas.openxmlformats.org/officeDocument/2006/relationships" id="260" r:id="R880b14a1af0a4328"/>
    <p:sldId xmlns:r="http://schemas.openxmlformats.org/officeDocument/2006/relationships" id="261" r:id="R87aab8db31784b16"/>
    <p:sldId xmlns:r="http://schemas.openxmlformats.org/officeDocument/2006/relationships" id="262" r:id="R2dd4d405216e4b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5a3ef922344c1f" /><Relationship Type="http://schemas.openxmlformats.org/officeDocument/2006/relationships/slide" Target="/ppt/slides/slide1.xml" Id="Re04f5a2ed6004cc3" /><Relationship Type="http://schemas.openxmlformats.org/officeDocument/2006/relationships/slide" Target="/ppt/slides/slide2.xml" Id="R9298eb80a19c4db1" /><Relationship Type="http://schemas.openxmlformats.org/officeDocument/2006/relationships/slide" Target="/ppt/slides/slide3.xml" Id="Rb82fa6a1c9164629" /><Relationship Type="http://schemas.openxmlformats.org/officeDocument/2006/relationships/slide" Target="/ppt/slides/slide4.xml" Id="Rfb7fe31f856f43e8" /><Relationship Type="http://schemas.openxmlformats.org/officeDocument/2006/relationships/slide" Target="/ppt/slides/slide5.xml" Id="R880b14a1af0a4328" /><Relationship Type="http://schemas.openxmlformats.org/officeDocument/2006/relationships/slide" Target="/ppt/slides/slide6.xml" Id="R87aab8db31784b16" /><Relationship Type="http://schemas.openxmlformats.org/officeDocument/2006/relationships/slide" Target="/ppt/slides/slide7.xml" Id="R2dd4d405216e4b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a8eefd221f4d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ce0e4d5814969" /><Relationship Type="http://schemas.openxmlformats.org/officeDocument/2006/relationships/theme" Target="/ppt/slideMasters/theme/theme1.xml" Id="Re1dd6023a4da43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9ce0e4d58149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bffa043224f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36f1dab764a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ac830e51e4a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e995ed60940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6222433e14f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7b17ad75b48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a12d29b4d42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BLANKENBORG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BLANKENBORG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BLANKENBORG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BLANKENBORG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BLANKENBORG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BLANKENBORG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660 862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2 917 529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2 921 974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BLANKENBORG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HARDERSEN PRYDZ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BLANKENBORG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Jegerveien 14A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921 594 585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BLANKENBORG AS</a:t>
            </a:r>
          </a:p>
        </p:txBody>
      </p:sp>
    </p:spTree>
  </p:cSld>
  <p:clrMapOvr>
    <a:masterClrMapping xmlns:a="http://schemas.openxmlformats.org/drawingml/2006/main"/>
  </p:clrMapOvr>
</p:sld>
</file>