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2b019db91b40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27535e149a430e"/>
  </p:sldMasterIdLst>
  <p:sldIdLst>
    <p:sldId xmlns:r="http://schemas.openxmlformats.org/officeDocument/2006/relationships" id="256" r:id="R9e659164b95d4461"/>
    <p:sldId xmlns:r="http://schemas.openxmlformats.org/officeDocument/2006/relationships" id="257" r:id="R380f5e7b42ef4fbd"/>
    <p:sldId xmlns:r="http://schemas.openxmlformats.org/officeDocument/2006/relationships" id="258" r:id="R05e2cc896c294705"/>
    <p:sldId xmlns:r="http://schemas.openxmlformats.org/officeDocument/2006/relationships" id="259" r:id="R0a07d395bc344fd1"/>
    <p:sldId xmlns:r="http://schemas.openxmlformats.org/officeDocument/2006/relationships" id="260" r:id="R1e125a829c61447b"/>
    <p:sldId xmlns:r="http://schemas.openxmlformats.org/officeDocument/2006/relationships" id="261" r:id="Rd68d41d35ae64f1c"/>
    <p:sldId xmlns:r="http://schemas.openxmlformats.org/officeDocument/2006/relationships" id="262" r:id="Rbe9ba206ae8746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7535e149a430e" /><Relationship Type="http://schemas.openxmlformats.org/officeDocument/2006/relationships/slide" Target="/ppt/slides/slide1.xml" Id="R9e659164b95d4461" /><Relationship Type="http://schemas.openxmlformats.org/officeDocument/2006/relationships/slide" Target="/ppt/slides/slide2.xml" Id="R380f5e7b42ef4fbd" /><Relationship Type="http://schemas.openxmlformats.org/officeDocument/2006/relationships/slide" Target="/ppt/slides/slide3.xml" Id="R05e2cc896c294705" /><Relationship Type="http://schemas.openxmlformats.org/officeDocument/2006/relationships/slide" Target="/ppt/slides/slide4.xml" Id="R0a07d395bc344fd1" /><Relationship Type="http://schemas.openxmlformats.org/officeDocument/2006/relationships/slide" Target="/ppt/slides/slide5.xml" Id="R1e125a829c61447b" /><Relationship Type="http://schemas.openxmlformats.org/officeDocument/2006/relationships/slide" Target="/ppt/slides/slide6.xml" Id="Rd68d41d35ae64f1c" /><Relationship Type="http://schemas.openxmlformats.org/officeDocument/2006/relationships/slide" Target="/ppt/slides/slide7.xml" Id="Rbe9ba206ae8746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d89969fb9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393162b324dd9" /><Relationship Type="http://schemas.openxmlformats.org/officeDocument/2006/relationships/theme" Target="/ppt/slideMasters/theme/theme1.xml" Id="R72a3b04fa4a348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9393162b324d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3731d20744e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f788589124e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7baa087f047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030a1772241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33674863d4b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72b771e7e4f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1b9d1751642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−89 760 785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344 821 706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404 384 200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Munkedamsveien 45E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