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0c269cdc3849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7c3432dd454955"/>
  </p:sldMasterIdLst>
  <p:sldIdLst>
    <p:sldId xmlns:r="http://schemas.openxmlformats.org/officeDocument/2006/relationships" id="256" r:id="R1835824205544ae7"/>
    <p:sldId xmlns:r="http://schemas.openxmlformats.org/officeDocument/2006/relationships" id="257" r:id="R2dee4505cd1846fc"/>
    <p:sldId xmlns:r="http://schemas.openxmlformats.org/officeDocument/2006/relationships" id="258" r:id="R2de376e12ec0446c"/>
    <p:sldId xmlns:r="http://schemas.openxmlformats.org/officeDocument/2006/relationships" id="259" r:id="R8a57b7d9ae4248a1"/>
    <p:sldId xmlns:r="http://schemas.openxmlformats.org/officeDocument/2006/relationships" id="260" r:id="R622a34e1f3bc4150"/>
    <p:sldId xmlns:r="http://schemas.openxmlformats.org/officeDocument/2006/relationships" id="261" r:id="R8189e5737b6f41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7c3432dd454955" /><Relationship Type="http://schemas.openxmlformats.org/officeDocument/2006/relationships/slide" Target="/ppt/slides/slide1.xml" Id="R1835824205544ae7" /><Relationship Type="http://schemas.openxmlformats.org/officeDocument/2006/relationships/slide" Target="/ppt/slides/slide2.xml" Id="R2dee4505cd1846fc" /><Relationship Type="http://schemas.openxmlformats.org/officeDocument/2006/relationships/slide" Target="/ppt/slides/slide3.xml" Id="R2de376e12ec0446c" /><Relationship Type="http://schemas.openxmlformats.org/officeDocument/2006/relationships/slide" Target="/ppt/slides/slide4.xml" Id="R8a57b7d9ae4248a1" /><Relationship Type="http://schemas.openxmlformats.org/officeDocument/2006/relationships/slide" Target="/ppt/slides/slide5.xml" Id="R622a34e1f3bc4150" /><Relationship Type="http://schemas.openxmlformats.org/officeDocument/2006/relationships/slide" Target="/ppt/slides/slide6.xml" Id="R8189e5737b6f41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f95974ea8c43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344f57bb1c4938" /><Relationship Type="http://schemas.openxmlformats.org/officeDocument/2006/relationships/theme" Target="/ppt/slideMasters/theme/theme1.xml" Id="Ra0b0c1574f504b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344f57bb1c49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e8fae8e45240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1fe696c5f48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3cbf8c2aef4c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6cbc518c444f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390cfb4ea849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f1904b24fc42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8. etasje, Munkedamsveien 45E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921 584 466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 HOLDING AS</a:t>
            </a:r>
          </a:p>
        </p:txBody>
      </p:sp>
    </p:spTree>
  </p:cSld>
  <p:clrMapOvr>
    <a:masterClrMapping xmlns:a="http://schemas.openxmlformats.org/drawingml/2006/main"/>
  </p:clrMapOvr>
</p:sld>
</file>