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df38f7009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14a856e1cf4308"/>
  </p:sldMasterIdLst>
  <p:sldIdLst>
    <p:sldId xmlns:r="http://schemas.openxmlformats.org/officeDocument/2006/relationships" id="256" r:id="Rd84388acf1d64a9e"/>
    <p:sldId xmlns:r="http://schemas.openxmlformats.org/officeDocument/2006/relationships" id="257" r:id="R8bd0d213f1ed464f"/>
    <p:sldId xmlns:r="http://schemas.openxmlformats.org/officeDocument/2006/relationships" id="258" r:id="R09e83f1ebc0e45a0"/>
    <p:sldId xmlns:r="http://schemas.openxmlformats.org/officeDocument/2006/relationships" id="259" r:id="R1bb21c49ac9f4ee3"/>
    <p:sldId xmlns:r="http://schemas.openxmlformats.org/officeDocument/2006/relationships" id="260" r:id="R5cfdbfcc4c6d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4a856e1cf4308" /><Relationship Type="http://schemas.openxmlformats.org/officeDocument/2006/relationships/slide" Target="/ppt/slides/slide1.xml" Id="Rd84388acf1d64a9e" /><Relationship Type="http://schemas.openxmlformats.org/officeDocument/2006/relationships/slide" Target="/ppt/slides/slide2.xml" Id="R8bd0d213f1ed464f" /><Relationship Type="http://schemas.openxmlformats.org/officeDocument/2006/relationships/slide" Target="/ppt/slides/slide3.xml" Id="R09e83f1ebc0e45a0" /><Relationship Type="http://schemas.openxmlformats.org/officeDocument/2006/relationships/slide" Target="/ppt/slides/slide4.xml" Id="R1bb21c49ac9f4ee3" /><Relationship Type="http://schemas.openxmlformats.org/officeDocument/2006/relationships/slide" Target="/ppt/slides/slide5.xml" Id="R5cfdbfcc4c6d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7715db3fd4a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7ed07434c452d" /><Relationship Type="http://schemas.openxmlformats.org/officeDocument/2006/relationships/theme" Target="/ppt/slideMasters/theme/theme1.xml" Id="R3e01e799e168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7ed07434c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a6e47df73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deddafc6d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72d416688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d68379d35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7a5428bf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